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3" r:id="rId7"/>
    <p:sldId id="266" r:id="rId8"/>
    <p:sldId id="259" r:id="rId9"/>
    <p:sldId id="260" r:id="rId10"/>
    <p:sldId id="264" r:id="rId11"/>
    <p:sldId id="269" r:id="rId12"/>
    <p:sldId id="267" r:id="rId13"/>
    <p:sldId id="268" r:id="rId14"/>
    <p:sldId id="272" r:id="rId15"/>
    <p:sldId id="271" r:id="rId16"/>
    <p:sldId id="265" r:id="rId17"/>
    <p:sldId id="273" r:id="rId18"/>
    <p:sldId id="262"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7C53F-0344-45BF-A426-363D8D6F8932}"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en-AU"/>
        </a:p>
      </dgm:t>
    </dgm:pt>
    <dgm:pt modelId="{88162A40-E8C5-430C-8B74-5E588B8291C3}">
      <dgm:prSet custT="1"/>
      <dgm:spPr/>
      <dgm:t>
        <a:bodyPr/>
        <a:lstStyle/>
        <a:p>
          <a:r>
            <a:rPr lang="en-AU" sz="2400" dirty="0"/>
            <a:t>Local governments, under powers identified in the Local Government Act 2009, enforce local laws, manage services and activities which are adapted to the needs of the community they serve, for example:</a:t>
          </a:r>
        </a:p>
      </dgm:t>
    </dgm:pt>
    <dgm:pt modelId="{5E89C1D8-C5DA-4BD6-B7CD-33152E68B2CC}" type="parTrans" cxnId="{850CC8A4-8696-4007-8A73-C58609E3923A}">
      <dgm:prSet/>
      <dgm:spPr/>
      <dgm:t>
        <a:bodyPr/>
        <a:lstStyle/>
        <a:p>
          <a:endParaRPr lang="en-AU"/>
        </a:p>
      </dgm:t>
    </dgm:pt>
    <dgm:pt modelId="{9FE65A4E-503F-4D75-A441-6179948FD5EB}" type="sibTrans" cxnId="{850CC8A4-8696-4007-8A73-C58609E3923A}">
      <dgm:prSet/>
      <dgm:spPr/>
      <dgm:t>
        <a:bodyPr/>
        <a:lstStyle/>
        <a:p>
          <a:endParaRPr lang="en-AU"/>
        </a:p>
      </dgm:t>
    </dgm:pt>
    <dgm:pt modelId="{CCD311A4-8405-4EFF-88BB-B0ADF6BDDE42}">
      <dgm:prSet custT="1"/>
      <dgm:spPr/>
      <dgm:t>
        <a:bodyPr/>
        <a:lstStyle/>
        <a:p>
          <a:r>
            <a:rPr lang="en-AU" sz="1100" dirty="0"/>
            <a:t>local roads and </a:t>
          </a:r>
          <a:r>
            <a:rPr lang="en-AU" sz="1050" dirty="0"/>
            <a:t>infrastructure</a:t>
          </a:r>
        </a:p>
      </dgm:t>
    </dgm:pt>
    <dgm:pt modelId="{2116F557-C143-4096-80BF-B4409A624363}" type="parTrans" cxnId="{824B91E1-673F-4CEF-B3E0-ACBC939C0845}">
      <dgm:prSet/>
      <dgm:spPr/>
      <dgm:t>
        <a:bodyPr/>
        <a:lstStyle/>
        <a:p>
          <a:endParaRPr lang="en-AU"/>
        </a:p>
      </dgm:t>
    </dgm:pt>
    <dgm:pt modelId="{FD1F2114-7934-4A65-A65D-03DBAA8CD429}" type="sibTrans" cxnId="{824B91E1-673F-4CEF-B3E0-ACBC939C0845}">
      <dgm:prSet/>
      <dgm:spPr/>
      <dgm:t>
        <a:bodyPr/>
        <a:lstStyle/>
        <a:p>
          <a:endParaRPr lang="en-AU"/>
        </a:p>
      </dgm:t>
    </dgm:pt>
    <dgm:pt modelId="{F744FEEA-172A-49B6-AC51-B22B7FF2BEF6}">
      <dgm:prSet custT="1"/>
      <dgm:spPr/>
      <dgm:t>
        <a:bodyPr/>
        <a:lstStyle/>
        <a:p>
          <a:r>
            <a:rPr lang="en-AU" sz="1100" dirty="0"/>
            <a:t>parks maintenance and pools</a:t>
          </a:r>
        </a:p>
      </dgm:t>
    </dgm:pt>
    <dgm:pt modelId="{FF5392C8-2782-4560-BAC6-7118AEC7DC2D}" type="parTrans" cxnId="{72801785-7D6F-408F-A422-F849252E2D57}">
      <dgm:prSet/>
      <dgm:spPr/>
      <dgm:t>
        <a:bodyPr/>
        <a:lstStyle/>
        <a:p>
          <a:endParaRPr lang="en-AU"/>
        </a:p>
      </dgm:t>
    </dgm:pt>
    <dgm:pt modelId="{43E24DDB-38F1-463A-95C3-DC0AFFD99DCA}" type="sibTrans" cxnId="{72801785-7D6F-408F-A422-F849252E2D57}">
      <dgm:prSet/>
      <dgm:spPr/>
      <dgm:t>
        <a:bodyPr/>
        <a:lstStyle/>
        <a:p>
          <a:endParaRPr lang="en-AU"/>
        </a:p>
      </dgm:t>
    </dgm:pt>
    <dgm:pt modelId="{1133E884-5E6A-40BC-A71C-5CEF36461484}">
      <dgm:prSet custT="1"/>
      <dgm:spPr/>
      <dgm:t>
        <a:bodyPr/>
        <a:lstStyle/>
        <a:p>
          <a:r>
            <a:rPr lang="en-AU" sz="1100" dirty="0"/>
            <a:t>water and sewerage</a:t>
          </a:r>
        </a:p>
      </dgm:t>
    </dgm:pt>
    <dgm:pt modelId="{40CD904C-E8F2-463A-90A3-EEC4B77A764B}" type="parTrans" cxnId="{6460A52E-7D55-4740-89E0-BBF20FC1F02B}">
      <dgm:prSet/>
      <dgm:spPr/>
      <dgm:t>
        <a:bodyPr/>
        <a:lstStyle/>
        <a:p>
          <a:endParaRPr lang="en-AU"/>
        </a:p>
      </dgm:t>
    </dgm:pt>
    <dgm:pt modelId="{A1BCDC74-B489-42AB-9A88-0A34DFD5D342}" type="sibTrans" cxnId="{6460A52E-7D55-4740-89E0-BBF20FC1F02B}">
      <dgm:prSet/>
      <dgm:spPr/>
      <dgm:t>
        <a:bodyPr/>
        <a:lstStyle/>
        <a:p>
          <a:endParaRPr lang="en-AU"/>
        </a:p>
      </dgm:t>
    </dgm:pt>
    <dgm:pt modelId="{1B28B829-AC63-49EA-ABA2-2653E5707F10}">
      <dgm:prSet custT="1"/>
      <dgm:spPr/>
      <dgm:t>
        <a:bodyPr/>
        <a:lstStyle/>
        <a:p>
          <a:r>
            <a:rPr lang="en-AU" sz="1100" dirty="0"/>
            <a:t>waste collection</a:t>
          </a:r>
        </a:p>
      </dgm:t>
    </dgm:pt>
    <dgm:pt modelId="{6211E521-1F65-4729-90FC-058FC3848D3E}" type="parTrans" cxnId="{DB763F10-4340-4277-9F1F-84C0EECEB2FF}">
      <dgm:prSet/>
      <dgm:spPr/>
      <dgm:t>
        <a:bodyPr/>
        <a:lstStyle/>
        <a:p>
          <a:endParaRPr lang="en-AU"/>
        </a:p>
      </dgm:t>
    </dgm:pt>
    <dgm:pt modelId="{EF6C06E3-C1B5-4A4F-B614-B518FA1573EA}" type="sibTrans" cxnId="{DB763F10-4340-4277-9F1F-84C0EECEB2FF}">
      <dgm:prSet/>
      <dgm:spPr/>
      <dgm:t>
        <a:bodyPr/>
        <a:lstStyle/>
        <a:p>
          <a:endParaRPr lang="en-AU"/>
        </a:p>
      </dgm:t>
    </dgm:pt>
    <dgm:pt modelId="{0FF1CD88-EADC-432F-9A14-114958133ABF}">
      <dgm:prSet custT="1"/>
      <dgm:spPr/>
      <dgm:t>
        <a:bodyPr/>
        <a:lstStyle/>
        <a:p>
          <a:r>
            <a:rPr lang="en-AU" sz="1100" dirty="0"/>
            <a:t>animal management (e.g. pet registration)</a:t>
          </a:r>
        </a:p>
      </dgm:t>
    </dgm:pt>
    <dgm:pt modelId="{C934DE0B-F898-4426-A166-50B6494C1579}" type="parTrans" cxnId="{D307B65F-2846-47F0-B0F2-0E753BCFFBF2}">
      <dgm:prSet/>
      <dgm:spPr/>
      <dgm:t>
        <a:bodyPr/>
        <a:lstStyle/>
        <a:p>
          <a:endParaRPr lang="en-AU"/>
        </a:p>
      </dgm:t>
    </dgm:pt>
    <dgm:pt modelId="{84F1D487-5D06-4DC6-B174-223129EDF56A}" type="sibTrans" cxnId="{D307B65F-2846-47F0-B0F2-0E753BCFFBF2}">
      <dgm:prSet/>
      <dgm:spPr/>
      <dgm:t>
        <a:bodyPr/>
        <a:lstStyle/>
        <a:p>
          <a:endParaRPr lang="en-AU"/>
        </a:p>
      </dgm:t>
    </dgm:pt>
    <dgm:pt modelId="{B7165534-CD65-4745-A988-316BC66E4C89}">
      <dgm:prSet custT="1"/>
      <dgm:spPr/>
      <dgm:t>
        <a:bodyPr/>
        <a:lstStyle/>
        <a:p>
          <a:r>
            <a:rPr lang="en-AU" sz="1100" dirty="0"/>
            <a:t>urban planning, building services and protection of heritage buildings or vegetation</a:t>
          </a:r>
        </a:p>
      </dgm:t>
    </dgm:pt>
    <dgm:pt modelId="{8C728053-3DD3-404F-A3BE-A6B2EBD465BB}" type="parTrans" cxnId="{44440C88-C101-42D6-A232-372E14DAD07D}">
      <dgm:prSet/>
      <dgm:spPr/>
      <dgm:t>
        <a:bodyPr/>
        <a:lstStyle/>
        <a:p>
          <a:endParaRPr lang="en-AU"/>
        </a:p>
      </dgm:t>
    </dgm:pt>
    <dgm:pt modelId="{3E31BE99-FA3C-4BE7-BC15-1AC1FC03699D}" type="sibTrans" cxnId="{44440C88-C101-42D6-A232-372E14DAD07D}">
      <dgm:prSet/>
      <dgm:spPr/>
      <dgm:t>
        <a:bodyPr/>
        <a:lstStyle/>
        <a:p>
          <a:endParaRPr lang="en-AU"/>
        </a:p>
      </dgm:t>
    </dgm:pt>
    <dgm:pt modelId="{E2F55E1B-37B3-457D-ABCA-FB26B39B227B}">
      <dgm:prSet custT="1"/>
      <dgm:spPr/>
      <dgm:t>
        <a:bodyPr/>
        <a:lstStyle/>
        <a:p>
          <a:r>
            <a:rPr lang="en-AU" sz="1100" dirty="0"/>
            <a:t>local laws for advertising signage, food businesses, large community events and other matters</a:t>
          </a:r>
        </a:p>
      </dgm:t>
    </dgm:pt>
    <dgm:pt modelId="{7C3D1061-C3E0-4A52-9D1D-C27A107CC317}" type="parTrans" cxnId="{BE75B6D9-79EA-4C53-A6C0-ACE403B9817C}">
      <dgm:prSet/>
      <dgm:spPr/>
      <dgm:t>
        <a:bodyPr/>
        <a:lstStyle/>
        <a:p>
          <a:endParaRPr lang="en-AU"/>
        </a:p>
      </dgm:t>
    </dgm:pt>
    <dgm:pt modelId="{4686EB5E-C14D-42DE-92E1-873C29A90571}" type="sibTrans" cxnId="{BE75B6D9-79EA-4C53-A6C0-ACE403B9817C}">
      <dgm:prSet/>
      <dgm:spPr/>
      <dgm:t>
        <a:bodyPr/>
        <a:lstStyle/>
        <a:p>
          <a:endParaRPr lang="en-AU"/>
        </a:p>
      </dgm:t>
    </dgm:pt>
    <dgm:pt modelId="{0CEB0981-C8BF-4C31-BE6C-EAD3A7423CE3}">
      <dgm:prSet custT="1"/>
      <dgm:spPr/>
      <dgm:t>
        <a:bodyPr/>
        <a:lstStyle/>
        <a:p>
          <a:r>
            <a:rPr lang="en-AU" sz="1100" dirty="0"/>
            <a:t>community facilities such as meeting halls, libraries and malls management</a:t>
          </a:r>
        </a:p>
      </dgm:t>
    </dgm:pt>
    <dgm:pt modelId="{EC6264FC-F6EE-47C5-8C85-9102D0BA95F7}" type="parTrans" cxnId="{19869CB4-88CA-4A64-8C75-203FEE185950}">
      <dgm:prSet/>
      <dgm:spPr/>
      <dgm:t>
        <a:bodyPr/>
        <a:lstStyle/>
        <a:p>
          <a:endParaRPr lang="en-AU"/>
        </a:p>
      </dgm:t>
    </dgm:pt>
    <dgm:pt modelId="{2AE38D4D-2D56-49A5-B834-ABCC4BD2059F}" type="sibTrans" cxnId="{19869CB4-88CA-4A64-8C75-203FEE185950}">
      <dgm:prSet/>
      <dgm:spPr/>
      <dgm:t>
        <a:bodyPr/>
        <a:lstStyle/>
        <a:p>
          <a:endParaRPr lang="en-AU"/>
        </a:p>
      </dgm:t>
    </dgm:pt>
    <dgm:pt modelId="{8D9BFED8-6C1B-4694-88E9-09E1211E9BA7}">
      <dgm:prSet custT="1"/>
      <dgm:spPr/>
      <dgm:t>
        <a:bodyPr/>
        <a:lstStyle/>
        <a:p>
          <a:r>
            <a:rPr lang="en-AU" sz="1100" dirty="0"/>
            <a:t>complaints about neighbours</a:t>
          </a:r>
        </a:p>
      </dgm:t>
    </dgm:pt>
    <dgm:pt modelId="{3BF12AC5-7E7A-4C10-95A7-6C850A1759DB}" type="parTrans" cxnId="{0CD26A4E-3B10-47C7-8028-9BE7D73FBC5B}">
      <dgm:prSet/>
      <dgm:spPr/>
      <dgm:t>
        <a:bodyPr/>
        <a:lstStyle/>
        <a:p>
          <a:endParaRPr lang="en-AU"/>
        </a:p>
      </dgm:t>
    </dgm:pt>
    <dgm:pt modelId="{010BED0E-81D9-4FF8-96C9-54407E310AFF}" type="sibTrans" cxnId="{0CD26A4E-3B10-47C7-8028-9BE7D73FBC5B}">
      <dgm:prSet/>
      <dgm:spPr/>
      <dgm:t>
        <a:bodyPr/>
        <a:lstStyle/>
        <a:p>
          <a:endParaRPr lang="en-AU"/>
        </a:p>
      </dgm:t>
    </dgm:pt>
    <dgm:pt modelId="{A1DFDEB5-F3E9-434A-A5D2-AC90296EABC2}" type="pres">
      <dgm:prSet presAssocID="{4DB7C53F-0344-45BF-A426-363D8D6F8932}" presName="Name0" presStyleCnt="0">
        <dgm:presLayoutVars>
          <dgm:chPref val="1"/>
          <dgm:dir/>
          <dgm:animOne val="branch"/>
          <dgm:animLvl val="lvl"/>
          <dgm:resizeHandles/>
        </dgm:presLayoutVars>
      </dgm:prSet>
      <dgm:spPr/>
    </dgm:pt>
    <dgm:pt modelId="{A2CBC903-2FEE-4099-8007-E4973590BBEE}" type="pres">
      <dgm:prSet presAssocID="{88162A40-E8C5-430C-8B74-5E588B8291C3}" presName="vertOne" presStyleCnt="0"/>
      <dgm:spPr/>
    </dgm:pt>
    <dgm:pt modelId="{70C5FA9B-81C5-40D2-BED7-C5C3F507DDFA}" type="pres">
      <dgm:prSet presAssocID="{88162A40-E8C5-430C-8B74-5E588B8291C3}" presName="txOne" presStyleLbl="node0" presStyleIdx="0" presStyleCnt="1" custScaleY="70105">
        <dgm:presLayoutVars>
          <dgm:chPref val="3"/>
        </dgm:presLayoutVars>
      </dgm:prSet>
      <dgm:spPr/>
    </dgm:pt>
    <dgm:pt modelId="{71DFF8D5-D889-4488-85E5-30715B85BF92}" type="pres">
      <dgm:prSet presAssocID="{88162A40-E8C5-430C-8B74-5E588B8291C3}" presName="parTransOne" presStyleCnt="0"/>
      <dgm:spPr/>
    </dgm:pt>
    <dgm:pt modelId="{02944AA1-E0A1-4BFC-91AD-38F0F106D6E5}" type="pres">
      <dgm:prSet presAssocID="{88162A40-E8C5-430C-8B74-5E588B8291C3}" presName="horzOne" presStyleCnt="0"/>
      <dgm:spPr/>
    </dgm:pt>
    <dgm:pt modelId="{47F54002-822B-49DD-8DC3-E659AD40A85B}" type="pres">
      <dgm:prSet presAssocID="{CCD311A4-8405-4EFF-88BB-B0ADF6BDDE42}" presName="vertTwo" presStyleCnt="0"/>
      <dgm:spPr/>
    </dgm:pt>
    <dgm:pt modelId="{9924C322-DAB7-4F68-993B-5038BEDDCC41}" type="pres">
      <dgm:prSet presAssocID="{CCD311A4-8405-4EFF-88BB-B0ADF6BDDE42}" presName="txTwo" presStyleLbl="node2" presStyleIdx="0" presStyleCnt="9" custScaleX="99865">
        <dgm:presLayoutVars>
          <dgm:chPref val="3"/>
        </dgm:presLayoutVars>
      </dgm:prSet>
      <dgm:spPr/>
    </dgm:pt>
    <dgm:pt modelId="{FFE0D1B9-F3E2-46D7-84DA-55674BFBC686}" type="pres">
      <dgm:prSet presAssocID="{CCD311A4-8405-4EFF-88BB-B0ADF6BDDE42}" presName="horzTwo" presStyleCnt="0"/>
      <dgm:spPr/>
    </dgm:pt>
    <dgm:pt modelId="{B317B48F-D084-426B-89AD-A33DE78CAF6F}" type="pres">
      <dgm:prSet presAssocID="{FD1F2114-7934-4A65-A65D-03DBAA8CD429}" presName="sibSpaceTwo" presStyleCnt="0"/>
      <dgm:spPr/>
    </dgm:pt>
    <dgm:pt modelId="{4F9801FC-4D6D-4DA3-A2DA-75F78C3A8353}" type="pres">
      <dgm:prSet presAssocID="{F744FEEA-172A-49B6-AC51-B22B7FF2BEF6}" presName="vertTwo" presStyleCnt="0"/>
      <dgm:spPr/>
    </dgm:pt>
    <dgm:pt modelId="{B293F54B-AC94-426F-9F42-D4D7679093B9}" type="pres">
      <dgm:prSet presAssocID="{F744FEEA-172A-49B6-AC51-B22B7FF2BEF6}" presName="txTwo" presStyleLbl="node2" presStyleIdx="1" presStyleCnt="9">
        <dgm:presLayoutVars>
          <dgm:chPref val="3"/>
        </dgm:presLayoutVars>
      </dgm:prSet>
      <dgm:spPr/>
    </dgm:pt>
    <dgm:pt modelId="{8A80BF87-4BCA-48AA-B64F-95E7ABD69FC4}" type="pres">
      <dgm:prSet presAssocID="{F744FEEA-172A-49B6-AC51-B22B7FF2BEF6}" presName="horzTwo" presStyleCnt="0"/>
      <dgm:spPr/>
    </dgm:pt>
    <dgm:pt modelId="{5804AB87-3D6A-48BC-8A09-144F399D5477}" type="pres">
      <dgm:prSet presAssocID="{43E24DDB-38F1-463A-95C3-DC0AFFD99DCA}" presName="sibSpaceTwo" presStyleCnt="0"/>
      <dgm:spPr/>
    </dgm:pt>
    <dgm:pt modelId="{29E68529-6885-45CA-8BD8-8AF0779C69FC}" type="pres">
      <dgm:prSet presAssocID="{1133E884-5E6A-40BC-A71C-5CEF36461484}" presName="vertTwo" presStyleCnt="0"/>
      <dgm:spPr/>
    </dgm:pt>
    <dgm:pt modelId="{1E37F7BC-549C-43D1-88C6-9573FD35D303}" type="pres">
      <dgm:prSet presAssocID="{1133E884-5E6A-40BC-A71C-5CEF36461484}" presName="txTwo" presStyleLbl="node2" presStyleIdx="2" presStyleCnt="9">
        <dgm:presLayoutVars>
          <dgm:chPref val="3"/>
        </dgm:presLayoutVars>
      </dgm:prSet>
      <dgm:spPr/>
    </dgm:pt>
    <dgm:pt modelId="{069C3108-4C96-4D0B-957B-D9746054F458}" type="pres">
      <dgm:prSet presAssocID="{1133E884-5E6A-40BC-A71C-5CEF36461484}" presName="horzTwo" presStyleCnt="0"/>
      <dgm:spPr/>
    </dgm:pt>
    <dgm:pt modelId="{E6302316-54A2-4844-95A7-BC74E9A98667}" type="pres">
      <dgm:prSet presAssocID="{A1BCDC74-B489-42AB-9A88-0A34DFD5D342}" presName="sibSpaceTwo" presStyleCnt="0"/>
      <dgm:spPr/>
    </dgm:pt>
    <dgm:pt modelId="{B822F5A1-15B7-4EBB-AF5B-D5801CE8A1CA}" type="pres">
      <dgm:prSet presAssocID="{1B28B829-AC63-49EA-ABA2-2653E5707F10}" presName="vertTwo" presStyleCnt="0"/>
      <dgm:spPr/>
    </dgm:pt>
    <dgm:pt modelId="{472E9157-A1E6-4846-A941-3DAFB22D52CB}" type="pres">
      <dgm:prSet presAssocID="{1B28B829-AC63-49EA-ABA2-2653E5707F10}" presName="txTwo" presStyleLbl="node2" presStyleIdx="3" presStyleCnt="9">
        <dgm:presLayoutVars>
          <dgm:chPref val="3"/>
        </dgm:presLayoutVars>
      </dgm:prSet>
      <dgm:spPr/>
    </dgm:pt>
    <dgm:pt modelId="{F6E5CDDA-AEC2-45D2-9F7C-69FB38DC67D0}" type="pres">
      <dgm:prSet presAssocID="{1B28B829-AC63-49EA-ABA2-2653E5707F10}" presName="horzTwo" presStyleCnt="0"/>
      <dgm:spPr/>
    </dgm:pt>
    <dgm:pt modelId="{9CFBC356-989C-4647-9997-821B59789AFE}" type="pres">
      <dgm:prSet presAssocID="{EF6C06E3-C1B5-4A4F-B614-B518FA1573EA}" presName="sibSpaceTwo" presStyleCnt="0"/>
      <dgm:spPr/>
    </dgm:pt>
    <dgm:pt modelId="{AF2C72D9-78FD-479F-B49A-C7C5B30377C8}" type="pres">
      <dgm:prSet presAssocID="{0FF1CD88-EADC-432F-9A14-114958133ABF}" presName="vertTwo" presStyleCnt="0"/>
      <dgm:spPr/>
    </dgm:pt>
    <dgm:pt modelId="{5092C070-9BB1-403A-B6B9-113D721019FD}" type="pres">
      <dgm:prSet presAssocID="{0FF1CD88-EADC-432F-9A14-114958133ABF}" presName="txTwo" presStyleLbl="node2" presStyleIdx="4" presStyleCnt="9">
        <dgm:presLayoutVars>
          <dgm:chPref val="3"/>
        </dgm:presLayoutVars>
      </dgm:prSet>
      <dgm:spPr/>
    </dgm:pt>
    <dgm:pt modelId="{A9E462B0-4B3F-467F-9E08-5110D9854B38}" type="pres">
      <dgm:prSet presAssocID="{0FF1CD88-EADC-432F-9A14-114958133ABF}" presName="horzTwo" presStyleCnt="0"/>
      <dgm:spPr/>
    </dgm:pt>
    <dgm:pt modelId="{24A26A2E-906D-4B4E-BAC4-24203559B1C0}" type="pres">
      <dgm:prSet presAssocID="{84F1D487-5D06-4DC6-B174-223129EDF56A}" presName="sibSpaceTwo" presStyleCnt="0"/>
      <dgm:spPr/>
    </dgm:pt>
    <dgm:pt modelId="{90E84D91-CB5A-46EF-A23B-309FE60DF8A7}" type="pres">
      <dgm:prSet presAssocID="{B7165534-CD65-4745-A988-316BC66E4C89}" presName="vertTwo" presStyleCnt="0"/>
      <dgm:spPr/>
    </dgm:pt>
    <dgm:pt modelId="{A5495B9E-41DC-4A99-8EFA-BCDF0BE1F628}" type="pres">
      <dgm:prSet presAssocID="{B7165534-CD65-4745-A988-316BC66E4C89}" presName="txTwo" presStyleLbl="node2" presStyleIdx="5" presStyleCnt="9">
        <dgm:presLayoutVars>
          <dgm:chPref val="3"/>
        </dgm:presLayoutVars>
      </dgm:prSet>
      <dgm:spPr/>
    </dgm:pt>
    <dgm:pt modelId="{0B38405B-887E-4AA2-A40B-472ADEF19E4F}" type="pres">
      <dgm:prSet presAssocID="{B7165534-CD65-4745-A988-316BC66E4C89}" presName="horzTwo" presStyleCnt="0"/>
      <dgm:spPr/>
    </dgm:pt>
    <dgm:pt modelId="{A9AC6ED3-9D53-43D8-8579-253BC22705A5}" type="pres">
      <dgm:prSet presAssocID="{3E31BE99-FA3C-4BE7-BC15-1AC1FC03699D}" presName="sibSpaceTwo" presStyleCnt="0"/>
      <dgm:spPr/>
    </dgm:pt>
    <dgm:pt modelId="{B004331E-68FE-43F2-8C9A-871EC45D972A}" type="pres">
      <dgm:prSet presAssocID="{E2F55E1B-37B3-457D-ABCA-FB26B39B227B}" presName="vertTwo" presStyleCnt="0"/>
      <dgm:spPr/>
    </dgm:pt>
    <dgm:pt modelId="{9ED00F7A-6ADA-42F2-9EE7-F5AFA889E48D}" type="pres">
      <dgm:prSet presAssocID="{E2F55E1B-37B3-457D-ABCA-FB26B39B227B}" presName="txTwo" presStyleLbl="node2" presStyleIdx="6" presStyleCnt="9">
        <dgm:presLayoutVars>
          <dgm:chPref val="3"/>
        </dgm:presLayoutVars>
      </dgm:prSet>
      <dgm:spPr/>
    </dgm:pt>
    <dgm:pt modelId="{D6E95EC6-A76D-436F-9DEF-7DEA45E55C66}" type="pres">
      <dgm:prSet presAssocID="{E2F55E1B-37B3-457D-ABCA-FB26B39B227B}" presName="horzTwo" presStyleCnt="0"/>
      <dgm:spPr/>
    </dgm:pt>
    <dgm:pt modelId="{8AC89F9F-4597-4422-867C-2BB8D99951A0}" type="pres">
      <dgm:prSet presAssocID="{4686EB5E-C14D-42DE-92E1-873C29A90571}" presName="sibSpaceTwo" presStyleCnt="0"/>
      <dgm:spPr/>
    </dgm:pt>
    <dgm:pt modelId="{97F80466-4873-419C-A9B3-9AF15096B3EA}" type="pres">
      <dgm:prSet presAssocID="{0CEB0981-C8BF-4C31-BE6C-EAD3A7423CE3}" presName="vertTwo" presStyleCnt="0"/>
      <dgm:spPr/>
    </dgm:pt>
    <dgm:pt modelId="{299BBE63-44D4-4E74-8252-F34FE57719B5}" type="pres">
      <dgm:prSet presAssocID="{0CEB0981-C8BF-4C31-BE6C-EAD3A7423CE3}" presName="txTwo" presStyleLbl="node2" presStyleIdx="7" presStyleCnt="9">
        <dgm:presLayoutVars>
          <dgm:chPref val="3"/>
        </dgm:presLayoutVars>
      </dgm:prSet>
      <dgm:spPr/>
    </dgm:pt>
    <dgm:pt modelId="{56B087BA-3C5A-4A67-BEFF-3516F32FEEEA}" type="pres">
      <dgm:prSet presAssocID="{0CEB0981-C8BF-4C31-BE6C-EAD3A7423CE3}" presName="horzTwo" presStyleCnt="0"/>
      <dgm:spPr/>
    </dgm:pt>
    <dgm:pt modelId="{F85AFE60-0CA1-4C44-97F7-DB1F69BC4F33}" type="pres">
      <dgm:prSet presAssocID="{2AE38D4D-2D56-49A5-B834-ABCC4BD2059F}" presName="sibSpaceTwo" presStyleCnt="0"/>
      <dgm:spPr/>
    </dgm:pt>
    <dgm:pt modelId="{432C042B-CC8D-4226-B4F3-3F4F1342182C}" type="pres">
      <dgm:prSet presAssocID="{8D9BFED8-6C1B-4694-88E9-09E1211E9BA7}" presName="vertTwo" presStyleCnt="0"/>
      <dgm:spPr/>
    </dgm:pt>
    <dgm:pt modelId="{4B47F9EC-B62A-46EF-BA5F-6BA4979C36AA}" type="pres">
      <dgm:prSet presAssocID="{8D9BFED8-6C1B-4694-88E9-09E1211E9BA7}" presName="txTwo" presStyleLbl="node2" presStyleIdx="8" presStyleCnt="9">
        <dgm:presLayoutVars>
          <dgm:chPref val="3"/>
        </dgm:presLayoutVars>
      </dgm:prSet>
      <dgm:spPr/>
    </dgm:pt>
    <dgm:pt modelId="{0D4D9EAF-8EDC-40E2-A4B3-72EFEE5DF792}" type="pres">
      <dgm:prSet presAssocID="{8D9BFED8-6C1B-4694-88E9-09E1211E9BA7}" presName="horzTwo" presStyleCnt="0"/>
      <dgm:spPr/>
    </dgm:pt>
  </dgm:ptLst>
  <dgm:cxnLst>
    <dgm:cxn modelId="{5229C500-F01D-4D6A-A89A-F658888EFCA1}" type="presOf" srcId="{F744FEEA-172A-49B6-AC51-B22B7FF2BEF6}" destId="{B293F54B-AC94-426F-9F42-D4D7679093B9}" srcOrd="0" destOrd="0" presId="urn:microsoft.com/office/officeart/2005/8/layout/hierarchy4"/>
    <dgm:cxn modelId="{A827360F-714F-4BAF-ACE5-DE9DDE108E02}" type="presOf" srcId="{0FF1CD88-EADC-432F-9A14-114958133ABF}" destId="{5092C070-9BB1-403A-B6B9-113D721019FD}" srcOrd="0" destOrd="0" presId="urn:microsoft.com/office/officeart/2005/8/layout/hierarchy4"/>
    <dgm:cxn modelId="{DB763F10-4340-4277-9F1F-84C0EECEB2FF}" srcId="{88162A40-E8C5-430C-8B74-5E588B8291C3}" destId="{1B28B829-AC63-49EA-ABA2-2653E5707F10}" srcOrd="3" destOrd="0" parTransId="{6211E521-1F65-4729-90FC-058FC3848D3E}" sibTransId="{EF6C06E3-C1B5-4A4F-B614-B518FA1573EA}"/>
    <dgm:cxn modelId="{C1610219-AD25-4E99-9795-ABDDF80BAB14}" type="presOf" srcId="{1B28B829-AC63-49EA-ABA2-2653E5707F10}" destId="{472E9157-A1E6-4846-A941-3DAFB22D52CB}" srcOrd="0" destOrd="0" presId="urn:microsoft.com/office/officeart/2005/8/layout/hierarchy4"/>
    <dgm:cxn modelId="{6460A52E-7D55-4740-89E0-BBF20FC1F02B}" srcId="{88162A40-E8C5-430C-8B74-5E588B8291C3}" destId="{1133E884-5E6A-40BC-A71C-5CEF36461484}" srcOrd="2" destOrd="0" parTransId="{40CD904C-E8F2-463A-90A3-EEC4B77A764B}" sibTransId="{A1BCDC74-B489-42AB-9A88-0A34DFD5D342}"/>
    <dgm:cxn modelId="{D307B65F-2846-47F0-B0F2-0E753BCFFBF2}" srcId="{88162A40-E8C5-430C-8B74-5E588B8291C3}" destId="{0FF1CD88-EADC-432F-9A14-114958133ABF}" srcOrd="4" destOrd="0" parTransId="{C934DE0B-F898-4426-A166-50B6494C1579}" sibTransId="{84F1D487-5D06-4DC6-B174-223129EDF56A}"/>
    <dgm:cxn modelId="{7B4A3346-5355-4B68-8E8C-5450ED53A175}" type="presOf" srcId="{4DB7C53F-0344-45BF-A426-363D8D6F8932}" destId="{A1DFDEB5-F3E9-434A-A5D2-AC90296EABC2}" srcOrd="0" destOrd="0" presId="urn:microsoft.com/office/officeart/2005/8/layout/hierarchy4"/>
    <dgm:cxn modelId="{0CD26A4E-3B10-47C7-8028-9BE7D73FBC5B}" srcId="{88162A40-E8C5-430C-8B74-5E588B8291C3}" destId="{8D9BFED8-6C1B-4694-88E9-09E1211E9BA7}" srcOrd="8" destOrd="0" parTransId="{3BF12AC5-7E7A-4C10-95A7-6C850A1759DB}" sibTransId="{010BED0E-81D9-4FF8-96C9-54407E310AFF}"/>
    <dgm:cxn modelId="{79C1A784-D83B-4D67-A127-5AC400A32007}" type="presOf" srcId="{E2F55E1B-37B3-457D-ABCA-FB26B39B227B}" destId="{9ED00F7A-6ADA-42F2-9EE7-F5AFA889E48D}" srcOrd="0" destOrd="0" presId="urn:microsoft.com/office/officeart/2005/8/layout/hierarchy4"/>
    <dgm:cxn modelId="{5D87D884-0CD4-4480-8164-C914EF661E37}" type="presOf" srcId="{8D9BFED8-6C1B-4694-88E9-09E1211E9BA7}" destId="{4B47F9EC-B62A-46EF-BA5F-6BA4979C36AA}" srcOrd="0" destOrd="0" presId="urn:microsoft.com/office/officeart/2005/8/layout/hierarchy4"/>
    <dgm:cxn modelId="{72801785-7D6F-408F-A422-F849252E2D57}" srcId="{88162A40-E8C5-430C-8B74-5E588B8291C3}" destId="{F744FEEA-172A-49B6-AC51-B22B7FF2BEF6}" srcOrd="1" destOrd="0" parTransId="{FF5392C8-2782-4560-BAC6-7118AEC7DC2D}" sibTransId="{43E24DDB-38F1-463A-95C3-DC0AFFD99DCA}"/>
    <dgm:cxn modelId="{44440C88-C101-42D6-A232-372E14DAD07D}" srcId="{88162A40-E8C5-430C-8B74-5E588B8291C3}" destId="{B7165534-CD65-4745-A988-316BC66E4C89}" srcOrd="5" destOrd="0" parTransId="{8C728053-3DD3-404F-A3BE-A6B2EBD465BB}" sibTransId="{3E31BE99-FA3C-4BE7-BC15-1AC1FC03699D}"/>
    <dgm:cxn modelId="{3A51799B-4F46-48A0-B129-6EE6F2B87A36}" type="presOf" srcId="{1133E884-5E6A-40BC-A71C-5CEF36461484}" destId="{1E37F7BC-549C-43D1-88C6-9573FD35D303}" srcOrd="0" destOrd="0" presId="urn:microsoft.com/office/officeart/2005/8/layout/hierarchy4"/>
    <dgm:cxn modelId="{850CC8A4-8696-4007-8A73-C58609E3923A}" srcId="{4DB7C53F-0344-45BF-A426-363D8D6F8932}" destId="{88162A40-E8C5-430C-8B74-5E588B8291C3}" srcOrd="0" destOrd="0" parTransId="{5E89C1D8-C5DA-4BD6-B7CD-33152E68B2CC}" sibTransId="{9FE65A4E-503F-4D75-A441-6179948FD5EB}"/>
    <dgm:cxn modelId="{6AB2C7B0-90B9-4EF2-A202-A5D507E8617B}" type="presOf" srcId="{CCD311A4-8405-4EFF-88BB-B0ADF6BDDE42}" destId="{9924C322-DAB7-4F68-993B-5038BEDDCC41}" srcOrd="0" destOrd="0" presId="urn:microsoft.com/office/officeart/2005/8/layout/hierarchy4"/>
    <dgm:cxn modelId="{19869CB4-88CA-4A64-8C75-203FEE185950}" srcId="{88162A40-E8C5-430C-8B74-5E588B8291C3}" destId="{0CEB0981-C8BF-4C31-BE6C-EAD3A7423CE3}" srcOrd="7" destOrd="0" parTransId="{EC6264FC-F6EE-47C5-8C85-9102D0BA95F7}" sibTransId="{2AE38D4D-2D56-49A5-B834-ABCC4BD2059F}"/>
    <dgm:cxn modelId="{D4A1C4C1-F230-4C08-B90B-BFBE7B3D053C}" type="presOf" srcId="{B7165534-CD65-4745-A988-316BC66E4C89}" destId="{A5495B9E-41DC-4A99-8EFA-BCDF0BE1F628}" srcOrd="0" destOrd="0" presId="urn:microsoft.com/office/officeart/2005/8/layout/hierarchy4"/>
    <dgm:cxn modelId="{F60A4FC2-AC72-403C-B114-A9A5B6ECBDB6}" type="presOf" srcId="{88162A40-E8C5-430C-8B74-5E588B8291C3}" destId="{70C5FA9B-81C5-40D2-BED7-C5C3F507DDFA}" srcOrd="0" destOrd="0" presId="urn:microsoft.com/office/officeart/2005/8/layout/hierarchy4"/>
    <dgm:cxn modelId="{BE75B6D9-79EA-4C53-A6C0-ACE403B9817C}" srcId="{88162A40-E8C5-430C-8B74-5E588B8291C3}" destId="{E2F55E1B-37B3-457D-ABCA-FB26B39B227B}" srcOrd="6" destOrd="0" parTransId="{7C3D1061-C3E0-4A52-9D1D-C27A107CC317}" sibTransId="{4686EB5E-C14D-42DE-92E1-873C29A90571}"/>
    <dgm:cxn modelId="{824B91E1-673F-4CEF-B3E0-ACBC939C0845}" srcId="{88162A40-E8C5-430C-8B74-5E588B8291C3}" destId="{CCD311A4-8405-4EFF-88BB-B0ADF6BDDE42}" srcOrd="0" destOrd="0" parTransId="{2116F557-C143-4096-80BF-B4409A624363}" sibTransId="{FD1F2114-7934-4A65-A65D-03DBAA8CD429}"/>
    <dgm:cxn modelId="{767A67FA-5A57-4802-9CD0-5FA80A983E1B}" type="presOf" srcId="{0CEB0981-C8BF-4C31-BE6C-EAD3A7423CE3}" destId="{299BBE63-44D4-4E74-8252-F34FE57719B5}" srcOrd="0" destOrd="0" presId="urn:microsoft.com/office/officeart/2005/8/layout/hierarchy4"/>
    <dgm:cxn modelId="{84F9649D-18C9-49B8-845C-54BB57D9A239}" type="presParOf" srcId="{A1DFDEB5-F3E9-434A-A5D2-AC90296EABC2}" destId="{A2CBC903-2FEE-4099-8007-E4973590BBEE}" srcOrd="0" destOrd="0" presId="urn:microsoft.com/office/officeart/2005/8/layout/hierarchy4"/>
    <dgm:cxn modelId="{A5A0E5CF-A621-4892-8D04-36E5433FEC68}" type="presParOf" srcId="{A2CBC903-2FEE-4099-8007-E4973590BBEE}" destId="{70C5FA9B-81C5-40D2-BED7-C5C3F507DDFA}" srcOrd="0" destOrd="0" presId="urn:microsoft.com/office/officeart/2005/8/layout/hierarchy4"/>
    <dgm:cxn modelId="{33A2F215-5F4A-4A53-BDC6-EC49A38F920D}" type="presParOf" srcId="{A2CBC903-2FEE-4099-8007-E4973590BBEE}" destId="{71DFF8D5-D889-4488-85E5-30715B85BF92}" srcOrd="1" destOrd="0" presId="urn:microsoft.com/office/officeart/2005/8/layout/hierarchy4"/>
    <dgm:cxn modelId="{7CAAA0D3-7168-440C-96C3-43ADC42A7259}" type="presParOf" srcId="{A2CBC903-2FEE-4099-8007-E4973590BBEE}" destId="{02944AA1-E0A1-4BFC-91AD-38F0F106D6E5}" srcOrd="2" destOrd="0" presId="urn:microsoft.com/office/officeart/2005/8/layout/hierarchy4"/>
    <dgm:cxn modelId="{AB92E572-F09C-4835-AF05-027E4281357F}" type="presParOf" srcId="{02944AA1-E0A1-4BFC-91AD-38F0F106D6E5}" destId="{47F54002-822B-49DD-8DC3-E659AD40A85B}" srcOrd="0" destOrd="0" presId="urn:microsoft.com/office/officeart/2005/8/layout/hierarchy4"/>
    <dgm:cxn modelId="{EECA29EE-3438-4E43-8653-8BBD543BB047}" type="presParOf" srcId="{47F54002-822B-49DD-8DC3-E659AD40A85B}" destId="{9924C322-DAB7-4F68-993B-5038BEDDCC41}" srcOrd="0" destOrd="0" presId="urn:microsoft.com/office/officeart/2005/8/layout/hierarchy4"/>
    <dgm:cxn modelId="{06F77D2C-7228-43BB-80BE-5AB6518650E9}" type="presParOf" srcId="{47F54002-822B-49DD-8DC3-E659AD40A85B}" destId="{FFE0D1B9-F3E2-46D7-84DA-55674BFBC686}" srcOrd="1" destOrd="0" presId="urn:microsoft.com/office/officeart/2005/8/layout/hierarchy4"/>
    <dgm:cxn modelId="{04BC2E60-3EEA-42E1-AFF2-4B3254D69114}" type="presParOf" srcId="{02944AA1-E0A1-4BFC-91AD-38F0F106D6E5}" destId="{B317B48F-D084-426B-89AD-A33DE78CAF6F}" srcOrd="1" destOrd="0" presId="urn:microsoft.com/office/officeart/2005/8/layout/hierarchy4"/>
    <dgm:cxn modelId="{5273F09E-292C-44DF-819F-A0F5D0A23888}" type="presParOf" srcId="{02944AA1-E0A1-4BFC-91AD-38F0F106D6E5}" destId="{4F9801FC-4D6D-4DA3-A2DA-75F78C3A8353}" srcOrd="2" destOrd="0" presId="urn:microsoft.com/office/officeart/2005/8/layout/hierarchy4"/>
    <dgm:cxn modelId="{3BF7C82B-A712-4276-83E0-13BA2532D94F}" type="presParOf" srcId="{4F9801FC-4D6D-4DA3-A2DA-75F78C3A8353}" destId="{B293F54B-AC94-426F-9F42-D4D7679093B9}" srcOrd="0" destOrd="0" presId="urn:microsoft.com/office/officeart/2005/8/layout/hierarchy4"/>
    <dgm:cxn modelId="{2CB0E2C0-3424-41D3-A5CC-E0153CF317FE}" type="presParOf" srcId="{4F9801FC-4D6D-4DA3-A2DA-75F78C3A8353}" destId="{8A80BF87-4BCA-48AA-B64F-95E7ABD69FC4}" srcOrd="1" destOrd="0" presId="urn:microsoft.com/office/officeart/2005/8/layout/hierarchy4"/>
    <dgm:cxn modelId="{0AD2B293-3801-4190-81F3-863F1467DB52}" type="presParOf" srcId="{02944AA1-E0A1-4BFC-91AD-38F0F106D6E5}" destId="{5804AB87-3D6A-48BC-8A09-144F399D5477}" srcOrd="3" destOrd="0" presId="urn:microsoft.com/office/officeart/2005/8/layout/hierarchy4"/>
    <dgm:cxn modelId="{99310C1F-1229-4C8C-B110-C1342A56CCA9}" type="presParOf" srcId="{02944AA1-E0A1-4BFC-91AD-38F0F106D6E5}" destId="{29E68529-6885-45CA-8BD8-8AF0779C69FC}" srcOrd="4" destOrd="0" presId="urn:microsoft.com/office/officeart/2005/8/layout/hierarchy4"/>
    <dgm:cxn modelId="{B2C4DC0E-6889-4DDE-903F-23FC25AAE128}" type="presParOf" srcId="{29E68529-6885-45CA-8BD8-8AF0779C69FC}" destId="{1E37F7BC-549C-43D1-88C6-9573FD35D303}" srcOrd="0" destOrd="0" presId="urn:microsoft.com/office/officeart/2005/8/layout/hierarchy4"/>
    <dgm:cxn modelId="{479FF202-29A5-4503-B682-8131A3BD0AF5}" type="presParOf" srcId="{29E68529-6885-45CA-8BD8-8AF0779C69FC}" destId="{069C3108-4C96-4D0B-957B-D9746054F458}" srcOrd="1" destOrd="0" presId="urn:microsoft.com/office/officeart/2005/8/layout/hierarchy4"/>
    <dgm:cxn modelId="{583EA6D0-7F91-4FDB-B5C0-7DAE55579E9E}" type="presParOf" srcId="{02944AA1-E0A1-4BFC-91AD-38F0F106D6E5}" destId="{E6302316-54A2-4844-95A7-BC74E9A98667}" srcOrd="5" destOrd="0" presId="urn:microsoft.com/office/officeart/2005/8/layout/hierarchy4"/>
    <dgm:cxn modelId="{4D9D95D9-5DAC-4DE9-9A5A-C999BE993859}" type="presParOf" srcId="{02944AA1-E0A1-4BFC-91AD-38F0F106D6E5}" destId="{B822F5A1-15B7-4EBB-AF5B-D5801CE8A1CA}" srcOrd="6" destOrd="0" presId="urn:microsoft.com/office/officeart/2005/8/layout/hierarchy4"/>
    <dgm:cxn modelId="{B53AA009-A9C6-4199-8650-6C952170AFD4}" type="presParOf" srcId="{B822F5A1-15B7-4EBB-AF5B-D5801CE8A1CA}" destId="{472E9157-A1E6-4846-A941-3DAFB22D52CB}" srcOrd="0" destOrd="0" presId="urn:microsoft.com/office/officeart/2005/8/layout/hierarchy4"/>
    <dgm:cxn modelId="{397BFAD0-DEA3-4F8E-9B48-BAF06D852046}" type="presParOf" srcId="{B822F5A1-15B7-4EBB-AF5B-D5801CE8A1CA}" destId="{F6E5CDDA-AEC2-45D2-9F7C-69FB38DC67D0}" srcOrd="1" destOrd="0" presId="urn:microsoft.com/office/officeart/2005/8/layout/hierarchy4"/>
    <dgm:cxn modelId="{7AEE5A08-F57D-43EB-8954-F744F71E57C8}" type="presParOf" srcId="{02944AA1-E0A1-4BFC-91AD-38F0F106D6E5}" destId="{9CFBC356-989C-4647-9997-821B59789AFE}" srcOrd="7" destOrd="0" presId="urn:microsoft.com/office/officeart/2005/8/layout/hierarchy4"/>
    <dgm:cxn modelId="{6CCF4B0B-08C1-4843-95FE-2C3772BA2693}" type="presParOf" srcId="{02944AA1-E0A1-4BFC-91AD-38F0F106D6E5}" destId="{AF2C72D9-78FD-479F-B49A-C7C5B30377C8}" srcOrd="8" destOrd="0" presId="urn:microsoft.com/office/officeart/2005/8/layout/hierarchy4"/>
    <dgm:cxn modelId="{9F57127E-6D2C-459B-B01E-445FC8D90FFE}" type="presParOf" srcId="{AF2C72D9-78FD-479F-B49A-C7C5B30377C8}" destId="{5092C070-9BB1-403A-B6B9-113D721019FD}" srcOrd="0" destOrd="0" presId="urn:microsoft.com/office/officeart/2005/8/layout/hierarchy4"/>
    <dgm:cxn modelId="{120B6938-F3F0-482C-B426-B7D31AB3C157}" type="presParOf" srcId="{AF2C72D9-78FD-479F-B49A-C7C5B30377C8}" destId="{A9E462B0-4B3F-467F-9E08-5110D9854B38}" srcOrd="1" destOrd="0" presId="urn:microsoft.com/office/officeart/2005/8/layout/hierarchy4"/>
    <dgm:cxn modelId="{DE0F23B0-F225-480C-89BF-80136B0D9557}" type="presParOf" srcId="{02944AA1-E0A1-4BFC-91AD-38F0F106D6E5}" destId="{24A26A2E-906D-4B4E-BAC4-24203559B1C0}" srcOrd="9" destOrd="0" presId="urn:microsoft.com/office/officeart/2005/8/layout/hierarchy4"/>
    <dgm:cxn modelId="{0629EB3F-5E9E-487F-8D5E-8573C26A5162}" type="presParOf" srcId="{02944AA1-E0A1-4BFC-91AD-38F0F106D6E5}" destId="{90E84D91-CB5A-46EF-A23B-309FE60DF8A7}" srcOrd="10" destOrd="0" presId="urn:microsoft.com/office/officeart/2005/8/layout/hierarchy4"/>
    <dgm:cxn modelId="{BD75A2AA-3B5A-435F-B72E-8EFF9BB426A8}" type="presParOf" srcId="{90E84D91-CB5A-46EF-A23B-309FE60DF8A7}" destId="{A5495B9E-41DC-4A99-8EFA-BCDF0BE1F628}" srcOrd="0" destOrd="0" presId="urn:microsoft.com/office/officeart/2005/8/layout/hierarchy4"/>
    <dgm:cxn modelId="{521019CF-5009-4793-90FD-67089DD96688}" type="presParOf" srcId="{90E84D91-CB5A-46EF-A23B-309FE60DF8A7}" destId="{0B38405B-887E-4AA2-A40B-472ADEF19E4F}" srcOrd="1" destOrd="0" presId="urn:microsoft.com/office/officeart/2005/8/layout/hierarchy4"/>
    <dgm:cxn modelId="{56BC0CAE-29BF-4B1F-B9E6-F70C8F67D2E4}" type="presParOf" srcId="{02944AA1-E0A1-4BFC-91AD-38F0F106D6E5}" destId="{A9AC6ED3-9D53-43D8-8579-253BC22705A5}" srcOrd="11" destOrd="0" presId="urn:microsoft.com/office/officeart/2005/8/layout/hierarchy4"/>
    <dgm:cxn modelId="{7A19CA00-08B1-49B3-8F5C-0F44591A429F}" type="presParOf" srcId="{02944AA1-E0A1-4BFC-91AD-38F0F106D6E5}" destId="{B004331E-68FE-43F2-8C9A-871EC45D972A}" srcOrd="12" destOrd="0" presId="urn:microsoft.com/office/officeart/2005/8/layout/hierarchy4"/>
    <dgm:cxn modelId="{B23BF87F-05D5-4F7F-9C1A-B207F8D766BB}" type="presParOf" srcId="{B004331E-68FE-43F2-8C9A-871EC45D972A}" destId="{9ED00F7A-6ADA-42F2-9EE7-F5AFA889E48D}" srcOrd="0" destOrd="0" presId="urn:microsoft.com/office/officeart/2005/8/layout/hierarchy4"/>
    <dgm:cxn modelId="{2ADB5FAE-50AD-45AA-92D7-9295DBFFB81E}" type="presParOf" srcId="{B004331E-68FE-43F2-8C9A-871EC45D972A}" destId="{D6E95EC6-A76D-436F-9DEF-7DEA45E55C66}" srcOrd="1" destOrd="0" presId="urn:microsoft.com/office/officeart/2005/8/layout/hierarchy4"/>
    <dgm:cxn modelId="{97B9087D-F117-4C4B-901D-4EE7494CE1E3}" type="presParOf" srcId="{02944AA1-E0A1-4BFC-91AD-38F0F106D6E5}" destId="{8AC89F9F-4597-4422-867C-2BB8D99951A0}" srcOrd="13" destOrd="0" presId="urn:microsoft.com/office/officeart/2005/8/layout/hierarchy4"/>
    <dgm:cxn modelId="{7C7BBB21-5BB4-4FA7-88EA-C15644200B73}" type="presParOf" srcId="{02944AA1-E0A1-4BFC-91AD-38F0F106D6E5}" destId="{97F80466-4873-419C-A9B3-9AF15096B3EA}" srcOrd="14" destOrd="0" presId="urn:microsoft.com/office/officeart/2005/8/layout/hierarchy4"/>
    <dgm:cxn modelId="{7490F9B6-9F09-48B6-9DE5-FFC80D05865A}" type="presParOf" srcId="{97F80466-4873-419C-A9B3-9AF15096B3EA}" destId="{299BBE63-44D4-4E74-8252-F34FE57719B5}" srcOrd="0" destOrd="0" presId="urn:microsoft.com/office/officeart/2005/8/layout/hierarchy4"/>
    <dgm:cxn modelId="{B2A8A8B9-5528-4C02-97AB-B7FBA48DB7B7}" type="presParOf" srcId="{97F80466-4873-419C-A9B3-9AF15096B3EA}" destId="{56B087BA-3C5A-4A67-BEFF-3516F32FEEEA}" srcOrd="1" destOrd="0" presId="urn:microsoft.com/office/officeart/2005/8/layout/hierarchy4"/>
    <dgm:cxn modelId="{6CFAA3FC-A9AC-4636-BD6A-87F98C7912EC}" type="presParOf" srcId="{02944AA1-E0A1-4BFC-91AD-38F0F106D6E5}" destId="{F85AFE60-0CA1-4C44-97F7-DB1F69BC4F33}" srcOrd="15" destOrd="0" presId="urn:microsoft.com/office/officeart/2005/8/layout/hierarchy4"/>
    <dgm:cxn modelId="{BB4591D7-82E3-47E9-861C-D02C8A349C6B}" type="presParOf" srcId="{02944AA1-E0A1-4BFC-91AD-38F0F106D6E5}" destId="{432C042B-CC8D-4226-B4F3-3F4F1342182C}" srcOrd="16" destOrd="0" presId="urn:microsoft.com/office/officeart/2005/8/layout/hierarchy4"/>
    <dgm:cxn modelId="{5A506392-1CBC-4952-80A3-BC381AD3C4C4}" type="presParOf" srcId="{432C042B-CC8D-4226-B4F3-3F4F1342182C}" destId="{4B47F9EC-B62A-46EF-BA5F-6BA4979C36AA}" srcOrd="0" destOrd="0" presId="urn:microsoft.com/office/officeart/2005/8/layout/hierarchy4"/>
    <dgm:cxn modelId="{D66387E3-121B-4B0A-90E0-3C8ED5607DC5}" type="presParOf" srcId="{432C042B-CC8D-4226-B4F3-3F4F1342182C}" destId="{0D4D9EAF-8EDC-40E2-A4B3-72EFEE5DF7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DF1B9-105C-4122-876B-996C62A912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E5A6917A-6A31-49B1-AC76-2DCE4F819631}">
      <dgm:prSet/>
      <dgm:spPr/>
      <dgm:t>
        <a:bodyPr/>
        <a:lstStyle/>
        <a:p>
          <a:r>
            <a:rPr lang="en-AU"/>
            <a:t>Responsible for services like:</a:t>
          </a:r>
          <a:endParaRPr lang="en-AU" dirty="0"/>
        </a:p>
      </dgm:t>
    </dgm:pt>
    <dgm:pt modelId="{B9A68BA0-6C31-47AF-97AD-9CCD0E820E45}" type="parTrans" cxnId="{E735DD25-8498-4F5C-BAB6-C5F4E0673CE0}">
      <dgm:prSet/>
      <dgm:spPr/>
      <dgm:t>
        <a:bodyPr/>
        <a:lstStyle/>
        <a:p>
          <a:endParaRPr lang="en-AU"/>
        </a:p>
      </dgm:t>
    </dgm:pt>
    <dgm:pt modelId="{1AA86D94-2D36-4B86-A31B-F7D261780610}" type="sibTrans" cxnId="{E735DD25-8498-4F5C-BAB6-C5F4E0673CE0}">
      <dgm:prSet/>
      <dgm:spPr/>
      <dgm:t>
        <a:bodyPr/>
        <a:lstStyle/>
        <a:p>
          <a:endParaRPr lang="en-AU"/>
        </a:p>
      </dgm:t>
    </dgm:pt>
    <dgm:pt modelId="{DBEA09ED-2C23-4572-8A19-D391FACF3A14}">
      <dgm:prSet/>
      <dgm:spPr/>
      <dgm:t>
        <a:bodyPr/>
        <a:lstStyle/>
        <a:p>
          <a:r>
            <a:rPr lang="en-AU"/>
            <a:t>providing and managing public recreational facilities (like parks, bike paths and libraries, community facilities )</a:t>
          </a:r>
        </a:p>
      </dgm:t>
    </dgm:pt>
    <dgm:pt modelId="{A06D3017-43E4-44CB-803D-7F0A44FF354C}" type="parTrans" cxnId="{E32DBC8A-33E6-497F-8459-E2D9675AA583}">
      <dgm:prSet/>
      <dgm:spPr/>
      <dgm:t>
        <a:bodyPr/>
        <a:lstStyle/>
        <a:p>
          <a:endParaRPr lang="en-AU"/>
        </a:p>
      </dgm:t>
    </dgm:pt>
    <dgm:pt modelId="{336FECFD-F477-45B4-9A66-24F2707C7193}" type="sibTrans" cxnId="{E32DBC8A-33E6-497F-8459-E2D9675AA583}">
      <dgm:prSet/>
      <dgm:spPr/>
      <dgm:t>
        <a:bodyPr/>
        <a:lstStyle/>
        <a:p>
          <a:endParaRPr lang="en-AU"/>
        </a:p>
      </dgm:t>
    </dgm:pt>
    <dgm:pt modelId="{AD0FE7CE-19B0-4677-A293-49A14C938FB5}">
      <dgm:prSet/>
      <dgm:spPr/>
      <dgm:t>
        <a:bodyPr/>
        <a:lstStyle/>
        <a:p>
          <a:r>
            <a:rPr lang="en-AU" dirty="0"/>
            <a:t>maintaining local roads and infrastructure</a:t>
          </a:r>
        </a:p>
      </dgm:t>
    </dgm:pt>
    <dgm:pt modelId="{39382393-0C33-4490-A5C9-F4707C482F87}" type="parTrans" cxnId="{41D80CCF-6CCE-4E4B-A0E3-DB6E5CF19CC7}">
      <dgm:prSet/>
      <dgm:spPr/>
      <dgm:t>
        <a:bodyPr/>
        <a:lstStyle/>
        <a:p>
          <a:endParaRPr lang="en-AU"/>
        </a:p>
      </dgm:t>
    </dgm:pt>
    <dgm:pt modelId="{72EDCE1B-4A5C-487D-87B7-126EFC9EDFED}" type="sibTrans" cxnId="{41D80CCF-6CCE-4E4B-A0E3-DB6E5CF19CC7}">
      <dgm:prSet/>
      <dgm:spPr/>
      <dgm:t>
        <a:bodyPr/>
        <a:lstStyle/>
        <a:p>
          <a:endParaRPr lang="en-AU"/>
        </a:p>
      </dgm:t>
    </dgm:pt>
    <dgm:pt modelId="{D5DA5A26-560E-445D-B535-6DDCD8C425D6}">
      <dgm:prSet/>
      <dgm:spPr/>
      <dgm:t>
        <a:bodyPr/>
        <a:lstStyle/>
        <a:p>
          <a:r>
            <a:rPr lang="en-AU" dirty="0"/>
            <a:t>town planning and development approvals</a:t>
          </a:r>
        </a:p>
      </dgm:t>
    </dgm:pt>
    <dgm:pt modelId="{955A513E-2299-4157-9883-F6A4D343111A}" type="parTrans" cxnId="{FFE8A3D3-1FAA-40C5-AB20-3ED1ECD7F898}">
      <dgm:prSet/>
      <dgm:spPr/>
      <dgm:t>
        <a:bodyPr/>
        <a:lstStyle/>
        <a:p>
          <a:endParaRPr lang="en-AU"/>
        </a:p>
      </dgm:t>
    </dgm:pt>
    <dgm:pt modelId="{F80E09E3-C8BA-4672-A5EB-81E48F5264C0}" type="sibTrans" cxnId="{FFE8A3D3-1FAA-40C5-AB20-3ED1ECD7F898}">
      <dgm:prSet/>
      <dgm:spPr/>
      <dgm:t>
        <a:bodyPr/>
        <a:lstStyle/>
        <a:p>
          <a:endParaRPr lang="en-AU"/>
        </a:p>
      </dgm:t>
    </dgm:pt>
    <dgm:pt modelId="{46559CD6-9E35-4609-A27B-D7242876DB9D}">
      <dgm:prSet/>
      <dgm:spPr/>
      <dgm:t>
        <a:bodyPr/>
        <a:lstStyle/>
        <a:p>
          <a:r>
            <a:rPr lang="en-AU" dirty="0"/>
            <a:t>Animal management and waste disposal</a:t>
          </a:r>
        </a:p>
      </dgm:t>
    </dgm:pt>
    <dgm:pt modelId="{7FB6D8C5-9C63-494A-A712-10FB3BBEC720}" type="parTrans" cxnId="{9A294B78-DFFA-4700-9A5C-45B0CB9E5108}">
      <dgm:prSet/>
      <dgm:spPr/>
      <dgm:t>
        <a:bodyPr/>
        <a:lstStyle/>
        <a:p>
          <a:endParaRPr lang="en-AU"/>
        </a:p>
      </dgm:t>
    </dgm:pt>
    <dgm:pt modelId="{B2068F2C-673C-49E3-B106-4CE882D5AFB3}" type="sibTrans" cxnId="{9A294B78-DFFA-4700-9A5C-45B0CB9E5108}">
      <dgm:prSet/>
      <dgm:spPr/>
      <dgm:t>
        <a:bodyPr/>
        <a:lstStyle/>
        <a:p>
          <a:endParaRPr lang="en-AU"/>
        </a:p>
      </dgm:t>
    </dgm:pt>
    <dgm:pt modelId="{79E5C3B7-FD59-4E9F-9BBB-580806FB8EDF}">
      <dgm:prSet/>
      <dgm:spPr/>
      <dgm:t>
        <a:bodyPr/>
        <a:lstStyle/>
        <a:p>
          <a:r>
            <a:rPr lang="en-AU" dirty="0"/>
            <a:t>parks maintenance and pools</a:t>
          </a:r>
        </a:p>
      </dgm:t>
    </dgm:pt>
    <dgm:pt modelId="{348DAA52-5902-4C29-8347-041A5F85D64F}" type="parTrans" cxnId="{587FDBB0-A90D-449F-918A-63A60494E4A5}">
      <dgm:prSet/>
      <dgm:spPr/>
      <dgm:t>
        <a:bodyPr/>
        <a:lstStyle/>
        <a:p>
          <a:endParaRPr lang="en-AU"/>
        </a:p>
      </dgm:t>
    </dgm:pt>
    <dgm:pt modelId="{C70F6253-61AA-48D7-8E3A-A4025A035734}" type="sibTrans" cxnId="{587FDBB0-A90D-449F-918A-63A60494E4A5}">
      <dgm:prSet/>
      <dgm:spPr/>
      <dgm:t>
        <a:bodyPr/>
        <a:lstStyle/>
        <a:p>
          <a:endParaRPr lang="en-AU"/>
        </a:p>
      </dgm:t>
    </dgm:pt>
    <dgm:pt modelId="{AAF661BD-322A-4A36-B4BE-B40AA7EB144D}">
      <dgm:prSet/>
      <dgm:spPr/>
      <dgm:t>
        <a:bodyPr/>
        <a:lstStyle/>
        <a:p>
          <a:r>
            <a:rPr lang="en-AU" dirty="0"/>
            <a:t>water and sewerage</a:t>
          </a:r>
        </a:p>
      </dgm:t>
    </dgm:pt>
    <dgm:pt modelId="{B13B7E1F-E5BD-4825-8E95-837812ACAA3C}" type="parTrans" cxnId="{E15711B4-A3C5-40BB-AF86-A2127BF3AEAA}">
      <dgm:prSet/>
      <dgm:spPr/>
      <dgm:t>
        <a:bodyPr/>
        <a:lstStyle/>
        <a:p>
          <a:endParaRPr lang="en-AU"/>
        </a:p>
      </dgm:t>
    </dgm:pt>
    <dgm:pt modelId="{97FEA3CF-D550-46A5-A25A-539EBADB5A10}" type="sibTrans" cxnId="{E15711B4-A3C5-40BB-AF86-A2127BF3AEAA}">
      <dgm:prSet/>
      <dgm:spPr/>
      <dgm:t>
        <a:bodyPr/>
        <a:lstStyle/>
        <a:p>
          <a:endParaRPr lang="en-AU"/>
        </a:p>
      </dgm:t>
    </dgm:pt>
    <dgm:pt modelId="{B92945BA-60B7-4E41-A716-602AC473F7B3}">
      <dgm:prSet/>
      <dgm:spPr/>
      <dgm:t>
        <a:bodyPr/>
        <a:lstStyle/>
        <a:p>
          <a:r>
            <a:rPr lang="en-AU"/>
            <a:t>waste collection</a:t>
          </a:r>
        </a:p>
      </dgm:t>
    </dgm:pt>
    <dgm:pt modelId="{22711B5A-04D8-45B4-8F7F-9B10024F504B}" type="parTrans" cxnId="{07EFE6B5-6FAD-4F48-A49A-0729EA727231}">
      <dgm:prSet/>
      <dgm:spPr/>
      <dgm:t>
        <a:bodyPr/>
        <a:lstStyle/>
        <a:p>
          <a:endParaRPr lang="en-AU"/>
        </a:p>
      </dgm:t>
    </dgm:pt>
    <dgm:pt modelId="{60575705-77DD-4109-8E34-14CE5103273C}" type="sibTrans" cxnId="{07EFE6B5-6FAD-4F48-A49A-0729EA727231}">
      <dgm:prSet/>
      <dgm:spPr/>
      <dgm:t>
        <a:bodyPr/>
        <a:lstStyle/>
        <a:p>
          <a:endParaRPr lang="en-AU"/>
        </a:p>
      </dgm:t>
    </dgm:pt>
    <dgm:pt modelId="{564AFE9F-3F96-47B4-B085-11FB57FE287C}">
      <dgm:prSet/>
      <dgm:spPr/>
      <dgm:t>
        <a:bodyPr/>
        <a:lstStyle/>
        <a:p>
          <a:r>
            <a:rPr lang="en-AU"/>
            <a:t>urban planning, building services and protection of heritage buildings or vegetation</a:t>
          </a:r>
        </a:p>
      </dgm:t>
    </dgm:pt>
    <dgm:pt modelId="{C2E37F3D-33CF-4043-9617-D60BA63D3A59}" type="parTrans" cxnId="{7D603F17-7EC8-440E-9E7C-20CC2B7D6B20}">
      <dgm:prSet/>
      <dgm:spPr/>
      <dgm:t>
        <a:bodyPr/>
        <a:lstStyle/>
        <a:p>
          <a:endParaRPr lang="en-AU"/>
        </a:p>
      </dgm:t>
    </dgm:pt>
    <dgm:pt modelId="{76C9E13B-DB18-4496-8990-8C2409942C4E}" type="sibTrans" cxnId="{7D603F17-7EC8-440E-9E7C-20CC2B7D6B20}">
      <dgm:prSet/>
      <dgm:spPr/>
      <dgm:t>
        <a:bodyPr/>
        <a:lstStyle/>
        <a:p>
          <a:endParaRPr lang="en-AU"/>
        </a:p>
      </dgm:t>
    </dgm:pt>
    <dgm:pt modelId="{42278218-71E5-4100-8183-EE18FE45DB59}">
      <dgm:prSet/>
      <dgm:spPr/>
      <dgm:t>
        <a:bodyPr/>
        <a:lstStyle/>
        <a:p>
          <a:r>
            <a:rPr lang="en-AU"/>
            <a:t>local laws for advertising signage, food businesses, large community events and other matters</a:t>
          </a:r>
        </a:p>
      </dgm:t>
    </dgm:pt>
    <dgm:pt modelId="{05067135-CBEB-400F-9FA6-A89B7F74015E}" type="parTrans" cxnId="{CC4F2AB1-6931-4652-94F6-83E64F3C9888}">
      <dgm:prSet/>
      <dgm:spPr/>
      <dgm:t>
        <a:bodyPr/>
        <a:lstStyle/>
        <a:p>
          <a:endParaRPr lang="en-AU"/>
        </a:p>
      </dgm:t>
    </dgm:pt>
    <dgm:pt modelId="{7BCE93AE-D816-47F3-8753-612CADC97076}" type="sibTrans" cxnId="{CC4F2AB1-6931-4652-94F6-83E64F3C9888}">
      <dgm:prSet/>
      <dgm:spPr/>
      <dgm:t>
        <a:bodyPr/>
        <a:lstStyle/>
        <a:p>
          <a:endParaRPr lang="en-AU"/>
        </a:p>
      </dgm:t>
    </dgm:pt>
    <dgm:pt modelId="{08C7A89F-963D-4C1E-9205-A562D402EF79}">
      <dgm:prSet/>
      <dgm:spPr/>
      <dgm:t>
        <a:bodyPr/>
        <a:lstStyle/>
        <a:p>
          <a:r>
            <a:rPr lang="en-AU"/>
            <a:t>parking management</a:t>
          </a:r>
        </a:p>
      </dgm:t>
    </dgm:pt>
    <dgm:pt modelId="{1589DCA7-7300-48DF-B5F9-9A61C161CD06}" type="parTrans" cxnId="{5EB11ABF-2114-412D-BCB7-AB4791ABD782}">
      <dgm:prSet/>
      <dgm:spPr/>
      <dgm:t>
        <a:bodyPr/>
        <a:lstStyle/>
        <a:p>
          <a:endParaRPr lang="en-AU"/>
        </a:p>
      </dgm:t>
    </dgm:pt>
    <dgm:pt modelId="{B16DC3C0-474D-462A-B8A8-5D3374BAABF2}" type="sibTrans" cxnId="{5EB11ABF-2114-412D-BCB7-AB4791ABD782}">
      <dgm:prSet/>
      <dgm:spPr/>
      <dgm:t>
        <a:bodyPr/>
        <a:lstStyle/>
        <a:p>
          <a:endParaRPr lang="en-AU"/>
        </a:p>
      </dgm:t>
    </dgm:pt>
    <dgm:pt modelId="{E4CBA396-5639-4CBF-A999-0996802027AE}" type="pres">
      <dgm:prSet presAssocID="{E93DF1B9-105C-4122-876B-996C62A91262}" presName="linear" presStyleCnt="0">
        <dgm:presLayoutVars>
          <dgm:dir/>
          <dgm:animLvl val="lvl"/>
          <dgm:resizeHandles val="exact"/>
        </dgm:presLayoutVars>
      </dgm:prSet>
      <dgm:spPr/>
    </dgm:pt>
    <dgm:pt modelId="{2EDA83A5-F4D7-4A91-A639-C2CCCB1B6B3D}" type="pres">
      <dgm:prSet presAssocID="{E5A6917A-6A31-49B1-AC76-2DCE4F819631}" presName="parentLin" presStyleCnt="0"/>
      <dgm:spPr/>
    </dgm:pt>
    <dgm:pt modelId="{33833D47-4A39-4AAF-9970-DB75820AA237}" type="pres">
      <dgm:prSet presAssocID="{E5A6917A-6A31-49B1-AC76-2DCE4F819631}" presName="parentLeftMargin" presStyleLbl="node1" presStyleIdx="0" presStyleCnt="1"/>
      <dgm:spPr/>
    </dgm:pt>
    <dgm:pt modelId="{D78A91C1-EDF9-4794-A21C-B2F12A54503F}" type="pres">
      <dgm:prSet presAssocID="{E5A6917A-6A31-49B1-AC76-2DCE4F819631}" presName="parentText" presStyleLbl="node1" presStyleIdx="0" presStyleCnt="1">
        <dgm:presLayoutVars>
          <dgm:chMax val="0"/>
          <dgm:bulletEnabled val="1"/>
        </dgm:presLayoutVars>
      </dgm:prSet>
      <dgm:spPr/>
    </dgm:pt>
    <dgm:pt modelId="{5EAACD7D-1BFB-49B0-98D7-BABFF1799B14}" type="pres">
      <dgm:prSet presAssocID="{E5A6917A-6A31-49B1-AC76-2DCE4F819631}" presName="negativeSpace" presStyleCnt="0"/>
      <dgm:spPr/>
    </dgm:pt>
    <dgm:pt modelId="{8B191D17-2BAB-4FFA-822E-1C106F129FBE}" type="pres">
      <dgm:prSet presAssocID="{E5A6917A-6A31-49B1-AC76-2DCE4F819631}" presName="childText" presStyleLbl="conFgAcc1" presStyleIdx="0" presStyleCnt="1" custLinFactNeighborX="6166" custLinFactNeighborY="-11223">
        <dgm:presLayoutVars>
          <dgm:bulletEnabled val="1"/>
        </dgm:presLayoutVars>
      </dgm:prSet>
      <dgm:spPr/>
    </dgm:pt>
  </dgm:ptLst>
  <dgm:cxnLst>
    <dgm:cxn modelId="{E1A17B13-CBC8-4E99-9B9D-1BB89A19222B}" type="presOf" srcId="{AD0FE7CE-19B0-4677-A293-49A14C938FB5}" destId="{8B191D17-2BAB-4FFA-822E-1C106F129FBE}" srcOrd="0" destOrd="1" presId="urn:microsoft.com/office/officeart/2005/8/layout/list1"/>
    <dgm:cxn modelId="{7D603F17-7EC8-440E-9E7C-20CC2B7D6B20}" srcId="{E5A6917A-6A31-49B1-AC76-2DCE4F819631}" destId="{564AFE9F-3F96-47B4-B085-11FB57FE287C}" srcOrd="7" destOrd="0" parTransId="{C2E37F3D-33CF-4043-9617-D60BA63D3A59}" sibTransId="{76C9E13B-DB18-4496-8990-8C2409942C4E}"/>
    <dgm:cxn modelId="{CDA52D1E-E504-4C9E-AEEB-88DE27052FA6}" type="presOf" srcId="{DBEA09ED-2C23-4572-8A19-D391FACF3A14}" destId="{8B191D17-2BAB-4FFA-822E-1C106F129FBE}" srcOrd="0" destOrd="0" presId="urn:microsoft.com/office/officeart/2005/8/layout/list1"/>
    <dgm:cxn modelId="{E735DD25-8498-4F5C-BAB6-C5F4E0673CE0}" srcId="{E93DF1B9-105C-4122-876B-996C62A91262}" destId="{E5A6917A-6A31-49B1-AC76-2DCE4F819631}" srcOrd="0" destOrd="0" parTransId="{B9A68BA0-6C31-47AF-97AD-9CCD0E820E45}" sibTransId="{1AA86D94-2D36-4B86-A31B-F7D261780610}"/>
    <dgm:cxn modelId="{E74CDD25-AF34-4F4C-B51F-6EEB8B1B93F7}" type="presOf" srcId="{42278218-71E5-4100-8183-EE18FE45DB59}" destId="{8B191D17-2BAB-4FFA-822E-1C106F129FBE}" srcOrd="0" destOrd="8" presId="urn:microsoft.com/office/officeart/2005/8/layout/list1"/>
    <dgm:cxn modelId="{9DE43B35-7D19-41DD-8CEC-ED69584F8F00}" type="presOf" srcId="{E5A6917A-6A31-49B1-AC76-2DCE4F819631}" destId="{33833D47-4A39-4AAF-9970-DB75820AA237}" srcOrd="0" destOrd="0" presId="urn:microsoft.com/office/officeart/2005/8/layout/list1"/>
    <dgm:cxn modelId="{8FC85355-B081-40AA-8C05-FD9A5FF25C80}" type="presOf" srcId="{79E5C3B7-FD59-4E9F-9BBB-580806FB8EDF}" destId="{8B191D17-2BAB-4FFA-822E-1C106F129FBE}" srcOrd="0" destOrd="4" presId="urn:microsoft.com/office/officeart/2005/8/layout/list1"/>
    <dgm:cxn modelId="{9A294B78-DFFA-4700-9A5C-45B0CB9E5108}" srcId="{E5A6917A-6A31-49B1-AC76-2DCE4F819631}" destId="{46559CD6-9E35-4609-A27B-D7242876DB9D}" srcOrd="3" destOrd="0" parTransId="{7FB6D8C5-9C63-494A-A712-10FB3BBEC720}" sibTransId="{B2068F2C-673C-49E3-B106-4CE882D5AFB3}"/>
    <dgm:cxn modelId="{CEAC948A-F1C1-44AF-ABCF-37BC4ADD9E49}" type="presOf" srcId="{B92945BA-60B7-4E41-A716-602AC473F7B3}" destId="{8B191D17-2BAB-4FFA-822E-1C106F129FBE}" srcOrd="0" destOrd="6" presId="urn:microsoft.com/office/officeart/2005/8/layout/list1"/>
    <dgm:cxn modelId="{E32DBC8A-33E6-497F-8459-E2D9675AA583}" srcId="{E5A6917A-6A31-49B1-AC76-2DCE4F819631}" destId="{DBEA09ED-2C23-4572-8A19-D391FACF3A14}" srcOrd="0" destOrd="0" parTransId="{A06D3017-43E4-44CB-803D-7F0A44FF354C}" sibTransId="{336FECFD-F477-45B4-9A66-24F2707C7193}"/>
    <dgm:cxn modelId="{70EC268C-137C-4FEE-9829-84ED7A078FD3}" type="presOf" srcId="{46559CD6-9E35-4609-A27B-D7242876DB9D}" destId="{8B191D17-2BAB-4FFA-822E-1C106F129FBE}" srcOrd="0" destOrd="3" presId="urn:microsoft.com/office/officeart/2005/8/layout/list1"/>
    <dgm:cxn modelId="{0EBBAC9F-65F4-4745-B1DE-AD2A59D4E3D2}" type="presOf" srcId="{E5A6917A-6A31-49B1-AC76-2DCE4F819631}" destId="{D78A91C1-EDF9-4794-A21C-B2F12A54503F}" srcOrd="1" destOrd="0" presId="urn:microsoft.com/office/officeart/2005/8/layout/list1"/>
    <dgm:cxn modelId="{A4122EAC-9284-4203-BDA6-25252EF0DB79}" type="presOf" srcId="{08C7A89F-963D-4C1E-9205-A562D402EF79}" destId="{8B191D17-2BAB-4FFA-822E-1C106F129FBE}" srcOrd="0" destOrd="9" presId="urn:microsoft.com/office/officeart/2005/8/layout/list1"/>
    <dgm:cxn modelId="{587FDBB0-A90D-449F-918A-63A60494E4A5}" srcId="{E5A6917A-6A31-49B1-AC76-2DCE4F819631}" destId="{79E5C3B7-FD59-4E9F-9BBB-580806FB8EDF}" srcOrd="4" destOrd="0" parTransId="{348DAA52-5902-4C29-8347-041A5F85D64F}" sibTransId="{C70F6253-61AA-48D7-8E3A-A4025A035734}"/>
    <dgm:cxn modelId="{CC4F2AB1-6931-4652-94F6-83E64F3C9888}" srcId="{E5A6917A-6A31-49B1-AC76-2DCE4F819631}" destId="{42278218-71E5-4100-8183-EE18FE45DB59}" srcOrd="8" destOrd="0" parTransId="{05067135-CBEB-400F-9FA6-A89B7F74015E}" sibTransId="{7BCE93AE-D816-47F3-8753-612CADC97076}"/>
    <dgm:cxn modelId="{E15711B4-A3C5-40BB-AF86-A2127BF3AEAA}" srcId="{E5A6917A-6A31-49B1-AC76-2DCE4F819631}" destId="{AAF661BD-322A-4A36-B4BE-B40AA7EB144D}" srcOrd="5" destOrd="0" parTransId="{B13B7E1F-E5BD-4825-8E95-837812ACAA3C}" sibTransId="{97FEA3CF-D550-46A5-A25A-539EBADB5A10}"/>
    <dgm:cxn modelId="{07EFE6B5-6FAD-4F48-A49A-0729EA727231}" srcId="{E5A6917A-6A31-49B1-AC76-2DCE4F819631}" destId="{B92945BA-60B7-4E41-A716-602AC473F7B3}" srcOrd="6" destOrd="0" parTransId="{22711B5A-04D8-45B4-8F7F-9B10024F504B}" sibTransId="{60575705-77DD-4109-8E34-14CE5103273C}"/>
    <dgm:cxn modelId="{E3868ABC-4813-4AFD-97DA-984D88F22A26}" type="presOf" srcId="{E93DF1B9-105C-4122-876B-996C62A91262}" destId="{E4CBA396-5639-4CBF-A999-0996802027AE}" srcOrd="0" destOrd="0" presId="urn:microsoft.com/office/officeart/2005/8/layout/list1"/>
    <dgm:cxn modelId="{5EB11ABF-2114-412D-BCB7-AB4791ABD782}" srcId="{E5A6917A-6A31-49B1-AC76-2DCE4F819631}" destId="{08C7A89F-963D-4C1E-9205-A562D402EF79}" srcOrd="9" destOrd="0" parTransId="{1589DCA7-7300-48DF-B5F9-9A61C161CD06}" sibTransId="{B16DC3C0-474D-462A-B8A8-5D3374BAABF2}"/>
    <dgm:cxn modelId="{680C25CC-78F1-4F03-9546-184D21FA1221}" type="presOf" srcId="{D5DA5A26-560E-445D-B535-6DDCD8C425D6}" destId="{8B191D17-2BAB-4FFA-822E-1C106F129FBE}" srcOrd="0" destOrd="2" presId="urn:microsoft.com/office/officeart/2005/8/layout/list1"/>
    <dgm:cxn modelId="{41D80CCF-6CCE-4E4B-A0E3-DB6E5CF19CC7}" srcId="{E5A6917A-6A31-49B1-AC76-2DCE4F819631}" destId="{AD0FE7CE-19B0-4677-A293-49A14C938FB5}" srcOrd="1" destOrd="0" parTransId="{39382393-0C33-4490-A5C9-F4707C482F87}" sibTransId="{72EDCE1B-4A5C-487D-87B7-126EFC9EDFED}"/>
    <dgm:cxn modelId="{FFE8A3D3-1FAA-40C5-AB20-3ED1ECD7F898}" srcId="{E5A6917A-6A31-49B1-AC76-2DCE4F819631}" destId="{D5DA5A26-560E-445D-B535-6DDCD8C425D6}" srcOrd="2" destOrd="0" parTransId="{955A513E-2299-4157-9883-F6A4D343111A}" sibTransId="{F80E09E3-C8BA-4672-A5EB-81E48F5264C0}"/>
    <dgm:cxn modelId="{BD6BD7D4-C8A8-4D70-85A7-E85607CC9C97}" type="presOf" srcId="{AAF661BD-322A-4A36-B4BE-B40AA7EB144D}" destId="{8B191D17-2BAB-4FFA-822E-1C106F129FBE}" srcOrd="0" destOrd="5" presId="urn:microsoft.com/office/officeart/2005/8/layout/list1"/>
    <dgm:cxn modelId="{EB60A5ED-D4F0-4527-A636-D6507A2FD441}" type="presOf" srcId="{564AFE9F-3F96-47B4-B085-11FB57FE287C}" destId="{8B191D17-2BAB-4FFA-822E-1C106F129FBE}" srcOrd="0" destOrd="7" presId="urn:microsoft.com/office/officeart/2005/8/layout/list1"/>
    <dgm:cxn modelId="{F8A6E14B-07EB-4693-A908-FF1329FCF4B3}" type="presParOf" srcId="{E4CBA396-5639-4CBF-A999-0996802027AE}" destId="{2EDA83A5-F4D7-4A91-A639-C2CCCB1B6B3D}" srcOrd="0" destOrd="0" presId="urn:microsoft.com/office/officeart/2005/8/layout/list1"/>
    <dgm:cxn modelId="{518909CD-832B-49FF-AE9B-7251A17117E3}" type="presParOf" srcId="{2EDA83A5-F4D7-4A91-A639-C2CCCB1B6B3D}" destId="{33833D47-4A39-4AAF-9970-DB75820AA237}" srcOrd="0" destOrd="0" presId="urn:microsoft.com/office/officeart/2005/8/layout/list1"/>
    <dgm:cxn modelId="{954AA9E4-EC94-4465-9C37-739CCFE3F292}" type="presParOf" srcId="{2EDA83A5-F4D7-4A91-A639-C2CCCB1B6B3D}" destId="{D78A91C1-EDF9-4794-A21C-B2F12A54503F}" srcOrd="1" destOrd="0" presId="urn:microsoft.com/office/officeart/2005/8/layout/list1"/>
    <dgm:cxn modelId="{5A859EAC-9DD0-422B-8E45-E50BBC1A1EF5}" type="presParOf" srcId="{E4CBA396-5639-4CBF-A999-0996802027AE}" destId="{5EAACD7D-1BFB-49B0-98D7-BABFF1799B14}" srcOrd="1" destOrd="0" presId="urn:microsoft.com/office/officeart/2005/8/layout/list1"/>
    <dgm:cxn modelId="{8FBB2E0E-E890-4FF8-A035-B3A2F0C0958B}" type="presParOf" srcId="{E4CBA396-5639-4CBF-A999-0996802027AE}" destId="{8B191D17-2BAB-4FFA-822E-1C106F129FB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5FA9B-81C5-40D2-BED7-C5C3F507DDFA}">
      <dsp:nvSpPr>
        <dsp:cNvPr id="0" name=""/>
        <dsp:cNvSpPr/>
      </dsp:nvSpPr>
      <dsp:spPr>
        <a:xfrm>
          <a:off x="514" y="1806"/>
          <a:ext cx="8791831" cy="17878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Local governments, under powers identified in the Local Government Act 2009, enforce local laws, manage services and activities which are adapted to the needs of the community they serve, for example:</a:t>
          </a:r>
        </a:p>
      </dsp:txBody>
      <dsp:txXfrm>
        <a:off x="52879" y="54171"/>
        <a:ext cx="8687101" cy="1683142"/>
      </dsp:txXfrm>
    </dsp:sp>
    <dsp:sp modelId="{9924C322-DAB7-4F68-993B-5038BEDDCC41}">
      <dsp:nvSpPr>
        <dsp:cNvPr id="0" name=""/>
        <dsp:cNvSpPr/>
      </dsp:nvSpPr>
      <dsp:spPr>
        <a:xfrm>
          <a:off x="514" y="2061845"/>
          <a:ext cx="907897"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local roads and </a:t>
          </a:r>
          <a:r>
            <a:rPr lang="en-AU" sz="1050" kern="1200" dirty="0"/>
            <a:t>infrastructure</a:t>
          </a:r>
        </a:p>
      </dsp:txBody>
      <dsp:txXfrm>
        <a:off x="27105" y="2088436"/>
        <a:ext cx="854715" cy="2497095"/>
      </dsp:txXfrm>
    </dsp:sp>
    <dsp:sp modelId="{B293F54B-AC94-426F-9F42-D4D7679093B9}">
      <dsp:nvSpPr>
        <dsp:cNvPr id="0" name=""/>
        <dsp:cNvSpPr/>
      </dsp:nvSpPr>
      <dsp:spPr>
        <a:xfrm>
          <a:off x="984779"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parks maintenance and pools</a:t>
          </a:r>
        </a:p>
      </dsp:txBody>
      <dsp:txXfrm>
        <a:off x="1011406" y="2088472"/>
        <a:ext cx="855871" cy="2497023"/>
      </dsp:txXfrm>
    </dsp:sp>
    <dsp:sp modelId="{1E37F7BC-549C-43D1-88C6-9573FD35D303}">
      <dsp:nvSpPr>
        <dsp:cNvPr id="0" name=""/>
        <dsp:cNvSpPr/>
      </dsp:nvSpPr>
      <dsp:spPr>
        <a:xfrm>
          <a:off x="1970270"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water and sewerage</a:t>
          </a:r>
        </a:p>
      </dsp:txBody>
      <dsp:txXfrm>
        <a:off x="1996897" y="2088472"/>
        <a:ext cx="855871" cy="2497023"/>
      </dsp:txXfrm>
    </dsp:sp>
    <dsp:sp modelId="{472E9157-A1E6-4846-A941-3DAFB22D52CB}">
      <dsp:nvSpPr>
        <dsp:cNvPr id="0" name=""/>
        <dsp:cNvSpPr/>
      </dsp:nvSpPr>
      <dsp:spPr>
        <a:xfrm>
          <a:off x="2955762"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waste collection</a:t>
          </a:r>
        </a:p>
      </dsp:txBody>
      <dsp:txXfrm>
        <a:off x="2982389" y="2088472"/>
        <a:ext cx="855871" cy="2497023"/>
      </dsp:txXfrm>
    </dsp:sp>
    <dsp:sp modelId="{5092C070-9BB1-403A-B6B9-113D721019FD}">
      <dsp:nvSpPr>
        <dsp:cNvPr id="0" name=""/>
        <dsp:cNvSpPr/>
      </dsp:nvSpPr>
      <dsp:spPr>
        <a:xfrm>
          <a:off x="3941254"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animal management (e.g. pet registration)</a:t>
          </a:r>
        </a:p>
      </dsp:txBody>
      <dsp:txXfrm>
        <a:off x="3967881" y="2088472"/>
        <a:ext cx="855871" cy="2497023"/>
      </dsp:txXfrm>
    </dsp:sp>
    <dsp:sp modelId="{A5495B9E-41DC-4A99-8EFA-BCDF0BE1F628}">
      <dsp:nvSpPr>
        <dsp:cNvPr id="0" name=""/>
        <dsp:cNvSpPr/>
      </dsp:nvSpPr>
      <dsp:spPr>
        <a:xfrm>
          <a:off x="4926745"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urban planning, building services and protection of heritage buildings or vegetation</a:t>
          </a:r>
        </a:p>
      </dsp:txBody>
      <dsp:txXfrm>
        <a:off x="4953372" y="2088472"/>
        <a:ext cx="855871" cy="2497023"/>
      </dsp:txXfrm>
    </dsp:sp>
    <dsp:sp modelId="{9ED00F7A-6ADA-42F2-9EE7-F5AFA889E48D}">
      <dsp:nvSpPr>
        <dsp:cNvPr id="0" name=""/>
        <dsp:cNvSpPr/>
      </dsp:nvSpPr>
      <dsp:spPr>
        <a:xfrm>
          <a:off x="5912237"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local laws for advertising signage, food businesses, large community events and other matters</a:t>
          </a:r>
        </a:p>
      </dsp:txBody>
      <dsp:txXfrm>
        <a:off x="5938864" y="2088472"/>
        <a:ext cx="855871" cy="2497023"/>
      </dsp:txXfrm>
    </dsp:sp>
    <dsp:sp modelId="{299BBE63-44D4-4E74-8252-F34FE57719B5}">
      <dsp:nvSpPr>
        <dsp:cNvPr id="0" name=""/>
        <dsp:cNvSpPr/>
      </dsp:nvSpPr>
      <dsp:spPr>
        <a:xfrm>
          <a:off x="6897729"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community facilities such as meeting halls, libraries and malls management</a:t>
          </a:r>
        </a:p>
      </dsp:txBody>
      <dsp:txXfrm>
        <a:off x="6924356" y="2088472"/>
        <a:ext cx="855871" cy="2497023"/>
      </dsp:txXfrm>
    </dsp:sp>
    <dsp:sp modelId="{4B47F9EC-B62A-46EF-BA5F-6BA4979C36AA}">
      <dsp:nvSpPr>
        <dsp:cNvPr id="0" name=""/>
        <dsp:cNvSpPr/>
      </dsp:nvSpPr>
      <dsp:spPr>
        <a:xfrm>
          <a:off x="7883220" y="2061845"/>
          <a:ext cx="909125" cy="255027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complaints about neighbours</a:t>
          </a:r>
        </a:p>
      </dsp:txBody>
      <dsp:txXfrm>
        <a:off x="7909847" y="2088472"/>
        <a:ext cx="855871" cy="2497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91D17-2BAB-4FFA-822E-1C106F129FBE}">
      <dsp:nvSpPr>
        <dsp:cNvPr id="0" name=""/>
        <dsp:cNvSpPr/>
      </dsp:nvSpPr>
      <dsp:spPr>
        <a:xfrm>
          <a:off x="0" y="405918"/>
          <a:ext cx="8410558" cy="352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2753" tIns="333248" rIns="652753"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a:t>providing and managing public recreational facilities (like parks, bike paths and libraries, community facilities )</a:t>
          </a:r>
        </a:p>
        <a:p>
          <a:pPr marL="171450" lvl="1" indent="-171450" algn="l" defTabSz="711200">
            <a:lnSpc>
              <a:spcPct val="90000"/>
            </a:lnSpc>
            <a:spcBef>
              <a:spcPct val="0"/>
            </a:spcBef>
            <a:spcAft>
              <a:spcPct val="15000"/>
            </a:spcAft>
            <a:buChar char="•"/>
          </a:pPr>
          <a:r>
            <a:rPr lang="en-AU" sz="1600" kern="1200" dirty="0"/>
            <a:t>maintaining local roads and infrastructure</a:t>
          </a:r>
        </a:p>
        <a:p>
          <a:pPr marL="171450" lvl="1" indent="-171450" algn="l" defTabSz="711200">
            <a:lnSpc>
              <a:spcPct val="90000"/>
            </a:lnSpc>
            <a:spcBef>
              <a:spcPct val="0"/>
            </a:spcBef>
            <a:spcAft>
              <a:spcPct val="15000"/>
            </a:spcAft>
            <a:buChar char="•"/>
          </a:pPr>
          <a:r>
            <a:rPr lang="en-AU" sz="1600" kern="1200" dirty="0"/>
            <a:t>town planning and development approvals</a:t>
          </a:r>
        </a:p>
        <a:p>
          <a:pPr marL="171450" lvl="1" indent="-171450" algn="l" defTabSz="711200">
            <a:lnSpc>
              <a:spcPct val="90000"/>
            </a:lnSpc>
            <a:spcBef>
              <a:spcPct val="0"/>
            </a:spcBef>
            <a:spcAft>
              <a:spcPct val="15000"/>
            </a:spcAft>
            <a:buChar char="•"/>
          </a:pPr>
          <a:r>
            <a:rPr lang="en-AU" sz="1600" kern="1200" dirty="0"/>
            <a:t>Animal management and waste disposal</a:t>
          </a:r>
        </a:p>
        <a:p>
          <a:pPr marL="171450" lvl="1" indent="-171450" algn="l" defTabSz="711200">
            <a:lnSpc>
              <a:spcPct val="90000"/>
            </a:lnSpc>
            <a:spcBef>
              <a:spcPct val="0"/>
            </a:spcBef>
            <a:spcAft>
              <a:spcPct val="15000"/>
            </a:spcAft>
            <a:buChar char="•"/>
          </a:pPr>
          <a:r>
            <a:rPr lang="en-AU" sz="1600" kern="1200" dirty="0"/>
            <a:t>parks maintenance and pools</a:t>
          </a:r>
        </a:p>
        <a:p>
          <a:pPr marL="171450" lvl="1" indent="-171450" algn="l" defTabSz="711200">
            <a:lnSpc>
              <a:spcPct val="90000"/>
            </a:lnSpc>
            <a:spcBef>
              <a:spcPct val="0"/>
            </a:spcBef>
            <a:spcAft>
              <a:spcPct val="15000"/>
            </a:spcAft>
            <a:buChar char="•"/>
          </a:pPr>
          <a:r>
            <a:rPr lang="en-AU" sz="1600" kern="1200" dirty="0"/>
            <a:t>water and sewerage</a:t>
          </a:r>
        </a:p>
        <a:p>
          <a:pPr marL="171450" lvl="1" indent="-171450" algn="l" defTabSz="711200">
            <a:lnSpc>
              <a:spcPct val="90000"/>
            </a:lnSpc>
            <a:spcBef>
              <a:spcPct val="0"/>
            </a:spcBef>
            <a:spcAft>
              <a:spcPct val="15000"/>
            </a:spcAft>
            <a:buChar char="•"/>
          </a:pPr>
          <a:r>
            <a:rPr lang="en-AU" sz="1600" kern="1200"/>
            <a:t>waste collection</a:t>
          </a:r>
        </a:p>
        <a:p>
          <a:pPr marL="171450" lvl="1" indent="-171450" algn="l" defTabSz="711200">
            <a:lnSpc>
              <a:spcPct val="90000"/>
            </a:lnSpc>
            <a:spcBef>
              <a:spcPct val="0"/>
            </a:spcBef>
            <a:spcAft>
              <a:spcPct val="15000"/>
            </a:spcAft>
            <a:buChar char="•"/>
          </a:pPr>
          <a:r>
            <a:rPr lang="en-AU" sz="1600" kern="1200"/>
            <a:t>urban planning, building services and protection of heritage buildings or vegetation</a:t>
          </a:r>
        </a:p>
        <a:p>
          <a:pPr marL="171450" lvl="1" indent="-171450" algn="l" defTabSz="711200">
            <a:lnSpc>
              <a:spcPct val="90000"/>
            </a:lnSpc>
            <a:spcBef>
              <a:spcPct val="0"/>
            </a:spcBef>
            <a:spcAft>
              <a:spcPct val="15000"/>
            </a:spcAft>
            <a:buChar char="•"/>
          </a:pPr>
          <a:r>
            <a:rPr lang="en-AU" sz="1600" kern="1200"/>
            <a:t>local laws for advertising signage, food businesses, large community events and other matters</a:t>
          </a:r>
        </a:p>
        <a:p>
          <a:pPr marL="171450" lvl="1" indent="-171450" algn="l" defTabSz="711200">
            <a:lnSpc>
              <a:spcPct val="90000"/>
            </a:lnSpc>
            <a:spcBef>
              <a:spcPct val="0"/>
            </a:spcBef>
            <a:spcAft>
              <a:spcPct val="15000"/>
            </a:spcAft>
            <a:buChar char="•"/>
          </a:pPr>
          <a:r>
            <a:rPr lang="en-AU" sz="1600" kern="1200"/>
            <a:t>parking management</a:t>
          </a:r>
        </a:p>
      </dsp:txBody>
      <dsp:txXfrm>
        <a:off x="0" y="405918"/>
        <a:ext cx="8410558" cy="3528000"/>
      </dsp:txXfrm>
    </dsp:sp>
    <dsp:sp modelId="{D78A91C1-EDF9-4794-A21C-B2F12A54503F}">
      <dsp:nvSpPr>
        <dsp:cNvPr id="0" name=""/>
        <dsp:cNvSpPr/>
      </dsp:nvSpPr>
      <dsp:spPr>
        <a:xfrm>
          <a:off x="420527" y="196262"/>
          <a:ext cx="588739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29" tIns="0" rIns="222529" bIns="0" numCol="1" spcCol="1270" anchor="ctr" anchorCtr="0">
          <a:noAutofit/>
        </a:bodyPr>
        <a:lstStyle/>
        <a:p>
          <a:pPr marL="0" lvl="0" indent="0" algn="l" defTabSz="711200">
            <a:lnSpc>
              <a:spcPct val="90000"/>
            </a:lnSpc>
            <a:spcBef>
              <a:spcPct val="0"/>
            </a:spcBef>
            <a:spcAft>
              <a:spcPct val="35000"/>
            </a:spcAft>
            <a:buNone/>
          </a:pPr>
          <a:r>
            <a:rPr lang="en-AU" sz="1600" kern="1200"/>
            <a:t>Responsible for services like:</a:t>
          </a:r>
          <a:endParaRPr lang="en-AU" sz="1600" kern="1200" dirty="0"/>
        </a:p>
      </dsp:txBody>
      <dsp:txXfrm>
        <a:off x="443584" y="219319"/>
        <a:ext cx="584127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138C5-E1C3-4410-9111-868EB039EAB0}" type="datetimeFigureOut">
              <a:rPr lang="en-AU" smtClean="0"/>
              <a:t>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11EBF-5D84-4562-948C-A53EF3A24A7A}" type="slidenum">
              <a:rPr lang="en-AU" smtClean="0"/>
              <a:t>‹#›</a:t>
            </a:fld>
            <a:endParaRPr lang="en-AU"/>
          </a:p>
        </p:txBody>
      </p:sp>
    </p:spTree>
    <p:extLst>
      <p:ext uri="{BB962C8B-B14F-4D97-AF65-F5344CB8AC3E}">
        <p14:creationId xmlns:p14="http://schemas.microsoft.com/office/powerpoint/2010/main" val="21842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654E-22F2-3043-4013-6E276DF54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640A3B-749C-5E88-67BB-3B49314EB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9A0D950-DA74-804D-DC9C-10F8D936EAE1}"/>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1BA3DB25-030D-EE6C-2982-2173668835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45CA55-BF1D-A4A9-DD23-F97286C86DAC}"/>
              </a:ext>
            </a:extLst>
          </p:cNvPr>
          <p:cNvSpPr>
            <a:spLocks noGrp="1"/>
          </p:cNvSpPr>
          <p:nvPr>
            <p:ph type="sldNum" sz="quarter" idx="12"/>
          </p:nvPr>
        </p:nvSpPr>
        <p:spPr/>
        <p:txBody>
          <a:bodyPr/>
          <a:lstStyle/>
          <a:p>
            <a:fld id="{622F9781-EC55-482C-9A8B-841ECDA5E146}" type="slidenum">
              <a:rPr lang="en-AU" smtClean="0"/>
              <a:t>‹#›</a:t>
            </a:fld>
            <a:endParaRPr lang="en-AU"/>
          </a:p>
        </p:txBody>
      </p:sp>
      <p:pic>
        <p:nvPicPr>
          <p:cNvPr id="7" name="Picture 6">
            <a:extLst>
              <a:ext uri="{FF2B5EF4-FFF2-40B4-BE49-F238E27FC236}">
                <a16:creationId xmlns:a16="http://schemas.microsoft.com/office/drawing/2014/main" id="{35FE26C6-BFFA-9ED8-98F9-18344B055A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2224" y="5517232"/>
            <a:ext cx="3886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9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D0B6-4B37-B0CF-C5E3-3846E58FA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91785C2-7BD0-AA23-5F42-1AA8BEF5B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E89901E-8A2E-A891-CD04-CADBC3072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99439-0C88-F876-27F2-0B437BE78DBD}"/>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6" name="Footer Placeholder 5">
            <a:extLst>
              <a:ext uri="{FF2B5EF4-FFF2-40B4-BE49-F238E27FC236}">
                <a16:creationId xmlns:a16="http://schemas.microsoft.com/office/drawing/2014/main" id="{069C374D-0BB9-E3F3-72EB-F3F59B7156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8A7E05-2B9C-6C95-E6A8-5F7EFD8FD482}"/>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71498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F4F0-79DE-BE93-00ED-900CB10BFF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9E1458-F65A-4E6A-C44C-1B0235264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6757F7-00D5-80ED-D994-D0E1F4EF25AE}"/>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E6DADE2C-69B7-FA70-F00D-1A736D733D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04919E-8E49-053F-0B9F-FFA84557F508}"/>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39490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2C4D3-7471-4893-55C5-E50B925D28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1FC430-64F9-5D40-1E7C-75C865818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3CC91F-27BA-9B33-5AA3-552D29E49455}"/>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EFC0317F-3DD9-AF81-C9DE-07B1440352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45E444-2200-058C-E780-D91C57A8AEEE}"/>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9987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5C72-050B-E8A3-5122-33C1854324C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063CE32-FB52-8E9B-96C9-EF69EF695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62310F-7A71-73F0-10E8-E4D591F5C4FB}"/>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CC062387-FDBE-7B7D-C10F-456C402026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5C1E3F-602D-38C1-2BF9-6714A7F1D9E7}"/>
              </a:ext>
            </a:extLst>
          </p:cNvPr>
          <p:cNvSpPr>
            <a:spLocks noGrp="1"/>
          </p:cNvSpPr>
          <p:nvPr>
            <p:ph type="sldNum" sz="quarter" idx="12"/>
          </p:nvPr>
        </p:nvSpPr>
        <p:spPr/>
        <p:txBody>
          <a:bodyPr/>
          <a:lstStyle/>
          <a:p>
            <a:fld id="{622F9781-EC55-482C-9A8B-841ECDA5E146}" type="slidenum">
              <a:rPr lang="en-AU" smtClean="0"/>
              <a:t>‹#›</a:t>
            </a:fld>
            <a:endParaRPr lang="en-AU"/>
          </a:p>
        </p:txBody>
      </p:sp>
      <p:pic>
        <p:nvPicPr>
          <p:cNvPr id="7" name="Content Placeholder 4">
            <a:extLst>
              <a:ext uri="{FF2B5EF4-FFF2-40B4-BE49-F238E27FC236}">
                <a16:creationId xmlns:a16="http://schemas.microsoft.com/office/drawing/2014/main" id="{2DD8B84B-7DDC-E01E-FD2D-EB3E95E9CF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560827"/>
            <a:ext cx="3838846" cy="105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3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DCC5-91F5-6693-0035-D274AE5AF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B5EF6B1-4267-3516-BDD1-BD9B42E16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705EE-7A89-6E47-CF0B-7E0B13800870}"/>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74E2D024-F587-A18C-5B31-ED37F53294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85791B-3DD0-1A67-DBEA-6850B32AF4D5}"/>
              </a:ext>
            </a:extLst>
          </p:cNvPr>
          <p:cNvSpPr>
            <a:spLocks noGrp="1"/>
          </p:cNvSpPr>
          <p:nvPr>
            <p:ph type="sldNum" sz="quarter" idx="12"/>
          </p:nvPr>
        </p:nvSpPr>
        <p:spPr/>
        <p:txBody>
          <a:bodyPr/>
          <a:lstStyle/>
          <a:p>
            <a:fld id="{622F9781-EC55-482C-9A8B-841ECDA5E146}" type="slidenum">
              <a:rPr lang="en-AU" smtClean="0"/>
              <a:t>‹#›</a:t>
            </a:fld>
            <a:endParaRPr lang="en-AU" dirty="0"/>
          </a:p>
        </p:txBody>
      </p:sp>
      <p:pic>
        <p:nvPicPr>
          <p:cNvPr id="7" name="Content Placeholder 4">
            <a:extLst>
              <a:ext uri="{FF2B5EF4-FFF2-40B4-BE49-F238E27FC236}">
                <a16:creationId xmlns:a16="http://schemas.microsoft.com/office/drawing/2014/main" id="{561D7CDB-D06E-8362-EA6E-C8A66F121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96425" y="6306223"/>
            <a:ext cx="2010046" cy="55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D688-6919-3763-8F6A-E16348525B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5FB404E-94E0-BCCC-15C0-FD907D99A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B3A296-3348-2011-A021-0679F0BA3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FFE2879-60BA-19DB-BA61-8490E46AC939}"/>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6" name="Footer Placeholder 5">
            <a:extLst>
              <a:ext uri="{FF2B5EF4-FFF2-40B4-BE49-F238E27FC236}">
                <a16:creationId xmlns:a16="http://schemas.microsoft.com/office/drawing/2014/main" id="{73FDA03C-D598-2273-5341-6EF4CF9414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46E122-1D08-A9D4-66B2-1723C2AB96E2}"/>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74191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E22F-D9BC-B9D1-E356-7D923EF1891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C7FFA5-00B4-9A0B-9D6E-DE710AD29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EEC1A-FA1B-ACB8-CFD5-19BA5305D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232FF4A-A96B-7D8C-5817-9B3878DBE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FA6E-CB1E-B7ED-952E-E9D210E5C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0B4B4BC-A7E1-0B07-AEE5-4845CF13C395}"/>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8" name="Footer Placeholder 7">
            <a:extLst>
              <a:ext uri="{FF2B5EF4-FFF2-40B4-BE49-F238E27FC236}">
                <a16:creationId xmlns:a16="http://schemas.microsoft.com/office/drawing/2014/main" id="{24FD77F6-84EE-A625-EADE-7DBE83DE0EC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909209C-22A3-A414-F693-73106C8A154F}"/>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67699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685B-632B-469A-B3A6-3DEFB8EA250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49B1170-EC47-3649-AFCB-63DF3ED8AD6F}"/>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4" name="Footer Placeholder 3">
            <a:extLst>
              <a:ext uri="{FF2B5EF4-FFF2-40B4-BE49-F238E27FC236}">
                <a16:creationId xmlns:a16="http://schemas.microsoft.com/office/drawing/2014/main" id="{39DA5CD0-7C53-C639-476B-8460B945B44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84FEA34-45E6-74D0-7B2F-240F03881106}"/>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45092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DCE7-3FDB-171C-07C6-2BF2FE59389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3ABB785-DE38-F422-604F-A53AE872A065}"/>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4" name="Footer Placeholder 3">
            <a:extLst>
              <a:ext uri="{FF2B5EF4-FFF2-40B4-BE49-F238E27FC236}">
                <a16:creationId xmlns:a16="http://schemas.microsoft.com/office/drawing/2014/main" id="{B07AA79E-9724-10F3-44F2-1621F3083B0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F963A0-FBF9-811C-3BBC-B70D7BFDFFE6}"/>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21550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BB20A-E486-AE99-9E43-3729285F8B8E}"/>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3" name="Footer Placeholder 2">
            <a:extLst>
              <a:ext uri="{FF2B5EF4-FFF2-40B4-BE49-F238E27FC236}">
                <a16:creationId xmlns:a16="http://schemas.microsoft.com/office/drawing/2014/main" id="{01BD23BB-29CF-F72F-D955-668E744F1AF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67C504F-055F-E4D9-BEF0-C4BF022FF4F8}"/>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14934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4F48-7352-4B54-7BF7-7144B4D8F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780395E-DDC6-C1C6-071D-3FE9C2668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4DFF8F7-BE84-73B0-3358-DAF4E5949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CD517-2A21-9984-D788-336AA0A0CDE1}"/>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6" name="Footer Placeholder 5">
            <a:extLst>
              <a:ext uri="{FF2B5EF4-FFF2-40B4-BE49-F238E27FC236}">
                <a16:creationId xmlns:a16="http://schemas.microsoft.com/office/drawing/2014/main" id="{035342B5-CD43-43E1-8771-694867B6FA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EDF61D-FA38-E5BF-1F45-409549ED6CBB}"/>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85074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98B72-1C75-05B5-0EA2-AB2C25BF3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679FFFA-4252-8F2F-E55D-B499CA321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50512E-1D54-C7D8-B922-181913513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5D632F28-C578-78F7-5C8A-83AC8CA48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2EE403B-9CA0-384A-8023-0D98ABEBE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F9781-EC55-482C-9A8B-841ECDA5E146}" type="slidenum">
              <a:rPr lang="en-AU" smtClean="0"/>
              <a:t>‹#›</a:t>
            </a:fld>
            <a:endParaRPr lang="en-AU"/>
          </a:p>
        </p:txBody>
      </p:sp>
    </p:spTree>
    <p:extLst>
      <p:ext uri="{BB962C8B-B14F-4D97-AF65-F5344CB8AC3E}">
        <p14:creationId xmlns:p14="http://schemas.microsoft.com/office/powerpoint/2010/main" val="155000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E8853A-C9A1-67FC-D266-2069BEC15616}"/>
              </a:ext>
            </a:extLst>
          </p:cNvPr>
          <p:cNvSpPr>
            <a:spLocks noGrp="1"/>
          </p:cNvSpPr>
          <p:nvPr>
            <p:ph type="ctrTitle"/>
          </p:nvPr>
        </p:nvSpPr>
        <p:spPr>
          <a:xfrm>
            <a:off x="603504" y="770467"/>
            <a:ext cx="10782300" cy="3352800"/>
          </a:xfrm>
        </p:spPr>
        <p:txBody>
          <a:bodyPr/>
          <a:lstStyle/>
          <a:p>
            <a:pPr algn="l">
              <a:lnSpc>
                <a:spcPct val="100000"/>
              </a:lnSpc>
            </a:pPr>
            <a:r>
              <a:rPr lang="en-US" dirty="0"/>
              <a:t>Role and Purpose of local government</a:t>
            </a:r>
            <a:endParaRPr lang="en-AU" dirty="0"/>
          </a:p>
        </p:txBody>
      </p:sp>
      <p:sp>
        <p:nvSpPr>
          <p:cNvPr id="7" name="Subtitle 2">
            <a:extLst>
              <a:ext uri="{FF2B5EF4-FFF2-40B4-BE49-F238E27FC236}">
                <a16:creationId xmlns:a16="http://schemas.microsoft.com/office/drawing/2014/main" id="{E7B4AFF5-DF8C-138B-3377-8AF4B9ADB40B}"/>
              </a:ext>
            </a:extLst>
          </p:cNvPr>
          <p:cNvSpPr>
            <a:spLocks noGrp="1"/>
          </p:cNvSpPr>
          <p:nvPr>
            <p:ph type="subTitle" idx="1"/>
          </p:nvPr>
        </p:nvSpPr>
        <p:spPr>
          <a:xfrm>
            <a:off x="739521" y="4123267"/>
            <a:ext cx="9228201" cy="1645920"/>
          </a:xfrm>
        </p:spPr>
        <p:txBody>
          <a:bodyPr/>
          <a:lstStyle/>
          <a:p>
            <a:pPr algn="l"/>
            <a:r>
              <a:rPr lang="en-AU" dirty="0"/>
              <a:t>&lt;DATE&gt;</a:t>
            </a:r>
          </a:p>
        </p:txBody>
      </p:sp>
      <p:sp>
        <p:nvSpPr>
          <p:cNvPr id="2" name="Speech Bubble: Rectangle 1">
            <a:extLst>
              <a:ext uri="{FF2B5EF4-FFF2-40B4-BE49-F238E27FC236}">
                <a16:creationId xmlns:a16="http://schemas.microsoft.com/office/drawing/2014/main" id="{2D4E297F-0069-32C5-EFB7-4DFBE7308C8B}"/>
              </a:ext>
            </a:extLst>
          </p:cNvPr>
          <p:cNvSpPr/>
          <p:nvPr/>
        </p:nvSpPr>
        <p:spPr>
          <a:xfrm>
            <a:off x="8353425" y="485776"/>
            <a:ext cx="3235071" cy="1409700"/>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Councils are encouraged to re-brand as per their style guide and update with council specific information</a:t>
            </a:r>
          </a:p>
        </p:txBody>
      </p:sp>
      <p:sp>
        <p:nvSpPr>
          <p:cNvPr id="3" name="TextBox 2">
            <a:extLst>
              <a:ext uri="{FF2B5EF4-FFF2-40B4-BE49-F238E27FC236}">
                <a16:creationId xmlns:a16="http://schemas.microsoft.com/office/drawing/2014/main" id="{D4B6E037-950D-5676-C9F7-A523F3E440B1}"/>
              </a:ext>
            </a:extLst>
          </p:cNvPr>
          <p:cNvSpPr txBox="1"/>
          <p:nvPr/>
        </p:nvSpPr>
        <p:spPr>
          <a:xfrm>
            <a:off x="603504" y="5584521"/>
            <a:ext cx="30056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Endorsed by JRG:  4 May 2023</a:t>
            </a:r>
          </a:p>
        </p:txBody>
      </p:sp>
    </p:spTree>
    <p:extLst>
      <p:ext uri="{BB962C8B-B14F-4D97-AF65-F5344CB8AC3E}">
        <p14:creationId xmlns:p14="http://schemas.microsoft.com/office/powerpoint/2010/main" val="212067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Role of local government</a:t>
            </a:r>
          </a:p>
        </p:txBody>
      </p:sp>
      <p:graphicFrame>
        <p:nvGraphicFramePr>
          <p:cNvPr id="3" name="Diagram 2">
            <a:extLst>
              <a:ext uri="{FF2B5EF4-FFF2-40B4-BE49-F238E27FC236}">
                <a16:creationId xmlns:a16="http://schemas.microsoft.com/office/drawing/2014/main" id="{17BAD163-073C-BDF6-D42B-BB0CB329E1EC}"/>
              </a:ext>
            </a:extLst>
          </p:cNvPr>
          <p:cNvGraphicFramePr/>
          <p:nvPr>
            <p:extLst>
              <p:ext uri="{D42A27DB-BD31-4B8C-83A1-F6EECF244321}">
                <p14:modId xmlns:p14="http://schemas.microsoft.com/office/powerpoint/2010/main" val="3294111011"/>
              </p:ext>
            </p:extLst>
          </p:nvPr>
        </p:nvGraphicFramePr>
        <p:xfrm>
          <a:off x="319596" y="1889008"/>
          <a:ext cx="8410558" cy="415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5C1E2DB-3A4F-A649-80B9-BE631E8490B6}"/>
              </a:ext>
            </a:extLst>
          </p:cNvPr>
          <p:cNvSpPr txBox="1"/>
          <p:nvPr/>
        </p:nvSpPr>
        <p:spPr>
          <a:xfrm>
            <a:off x="838200" y="1242677"/>
            <a:ext cx="8590797" cy="646331"/>
          </a:xfrm>
          <a:prstGeom prst="rect">
            <a:avLst/>
          </a:prstGeom>
          <a:noFill/>
        </p:spPr>
        <p:txBody>
          <a:bodyPr wrap="square" rtlCol="0">
            <a:spAutoFit/>
          </a:bodyPr>
          <a:lstStyle/>
          <a:p>
            <a:r>
              <a:rPr lang="en-AU" dirty="0"/>
              <a:t>Local governments create and enforce local laws, manage services and activities which are adapted to the needs of the community they serve.</a:t>
            </a:r>
          </a:p>
        </p:txBody>
      </p:sp>
    </p:spTree>
    <p:extLst>
      <p:ext uri="{BB962C8B-B14F-4D97-AF65-F5344CB8AC3E}">
        <p14:creationId xmlns:p14="http://schemas.microsoft.com/office/powerpoint/2010/main" val="230205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a:xfrm>
            <a:off x="838200" y="239290"/>
            <a:ext cx="10515600" cy="1325563"/>
          </a:xfrm>
        </p:spPr>
        <p:txBody>
          <a:bodyPr/>
          <a:lstStyle/>
          <a:p>
            <a:r>
              <a:rPr lang="en-AU" dirty="0"/>
              <a:t>Role of local government</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1244688"/>
            <a:ext cx="10515600" cy="4828942"/>
          </a:xfrm>
        </p:spPr>
        <p:txBody>
          <a:bodyPr>
            <a:normAutofit fontScale="25000" lnSpcReduction="20000"/>
          </a:bodyPr>
          <a:lstStyle/>
          <a:p>
            <a:pPr marL="0" indent="0">
              <a:buNone/>
            </a:pPr>
            <a:r>
              <a:rPr lang="en-AU" sz="7200" b="1" dirty="0"/>
              <a:t>Planning schemes</a:t>
            </a:r>
          </a:p>
          <a:p>
            <a:pPr marL="285750" indent="-285750">
              <a:buFont typeface="Arial" panose="020B0604020202020204" pitchFamily="34" charset="0"/>
              <a:buChar char="•"/>
            </a:pPr>
            <a:r>
              <a:rPr lang="en-AU" sz="7200" dirty="0"/>
              <a:t>Local government planning schemes provide details about future development and planning including:</a:t>
            </a:r>
          </a:p>
          <a:p>
            <a:pPr marL="285750" indent="-285750">
              <a:buFont typeface="Arial" panose="020B0604020202020204" pitchFamily="34" charset="0"/>
              <a:buChar char="•"/>
            </a:pPr>
            <a:r>
              <a:rPr lang="en-AU" sz="7200" dirty="0"/>
              <a:t>land use</a:t>
            </a:r>
          </a:p>
          <a:p>
            <a:pPr marL="285750" indent="-285750">
              <a:buFont typeface="Arial" panose="020B0604020202020204" pitchFamily="34" charset="0"/>
              <a:buChar char="•"/>
            </a:pPr>
            <a:r>
              <a:rPr lang="en-AU" sz="7200" dirty="0"/>
              <a:t>residential and commercial development</a:t>
            </a:r>
          </a:p>
          <a:p>
            <a:pPr marL="285750" indent="-285750">
              <a:buFont typeface="Arial" panose="020B0604020202020204" pitchFamily="34" charset="0"/>
              <a:buChar char="•"/>
            </a:pPr>
            <a:r>
              <a:rPr lang="en-AU" sz="7200" dirty="0"/>
              <a:t>water and sewerage infrastructure</a:t>
            </a:r>
          </a:p>
          <a:p>
            <a:pPr marL="285750" indent="-285750">
              <a:buFont typeface="Arial" panose="020B0604020202020204" pitchFamily="34" charset="0"/>
              <a:buChar char="•"/>
            </a:pPr>
            <a:r>
              <a:rPr lang="en-AU" sz="7200" dirty="0"/>
              <a:t>park locations and extensions.</a:t>
            </a:r>
          </a:p>
          <a:p>
            <a:r>
              <a:rPr lang="en-AU" sz="7200" dirty="0"/>
              <a:t>The strategic plan that sets out what it intends for your local area in the future.</a:t>
            </a:r>
          </a:p>
          <a:p>
            <a:endParaRPr lang="en-AU" sz="7200" dirty="0"/>
          </a:p>
          <a:p>
            <a:pPr marL="0" indent="0">
              <a:buNone/>
            </a:pPr>
            <a:r>
              <a:rPr lang="en-AU" sz="7200" b="1" dirty="0"/>
              <a:t>Law making and enforcement</a:t>
            </a:r>
          </a:p>
          <a:p>
            <a:r>
              <a:rPr lang="en-AU" sz="7200" dirty="0"/>
              <a:t>Council has the power under the Local Government </a:t>
            </a:r>
            <a:r>
              <a:rPr lang="en-AU" sz="7200" i="1" dirty="0"/>
              <a:t>Act 2009</a:t>
            </a:r>
            <a:r>
              <a:rPr lang="en-AU" sz="7200" dirty="0"/>
              <a:t> to adopt a range of local laws, regulations and policies.</a:t>
            </a:r>
          </a:p>
          <a:p>
            <a:r>
              <a:rPr lang="en-AU" sz="7200" dirty="0"/>
              <a:t>We are also responsible for ensuring state and local government laws and regulations are observed. This includes a range of permits and licences.</a:t>
            </a:r>
          </a:p>
          <a:p>
            <a:r>
              <a:rPr lang="en-AU" sz="7200" dirty="0"/>
              <a:t>A local, state or federal law will govern most issues, yet the interaction of local, state and federal laws can be complex. You may find your local Councillor will refer enquiries to another area of government. This is because that area has the jurisdiction to provide advice on something outside Council's control.</a:t>
            </a:r>
          </a:p>
          <a:p>
            <a:endParaRPr lang="en-AU" sz="5500" dirty="0"/>
          </a:p>
          <a:p>
            <a:endParaRPr lang="en-AU" sz="2800" b="1" dirty="0"/>
          </a:p>
          <a:p>
            <a:endParaRPr lang="en-AU" dirty="0"/>
          </a:p>
        </p:txBody>
      </p:sp>
    </p:spTree>
    <p:extLst>
      <p:ext uri="{BB962C8B-B14F-4D97-AF65-F5344CB8AC3E}">
        <p14:creationId xmlns:p14="http://schemas.microsoft.com/office/powerpoint/2010/main" val="306977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Role of Councillors</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1558925"/>
            <a:ext cx="10515600" cy="4298950"/>
          </a:xfrm>
        </p:spPr>
        <p:txBody>
          <a:bodyPr>
            <a:noAutofit/>
          </a:bodyPr>
          <a:lstStyle/>
          <a:p>
            <a:r>
              <a:rPr lang="en-AU" sz="2000" dirty="0"/>
              <a:t>Councillors must comply with the LG principles when making decisions for their communities </a:t>
            </a:r>
          </a:p>
          <a:p>
            <a:pPr marL="0" indent="0">
              <a:buNone/>
            </a:pPr>
            <a:endParaRPr lang="en-AU" sz="2000" dirty="0"/>
          </a:p>
          <a:p>
            <a:r>
              <a:rPr lang="en-AU" sz="2000" dirty="0"/>
              <a:t>Fundamental role of each councillor is to represent the interests of their local government area.  </a:t>
            </a:r>
          </a:p>
          <a:p>
            <a:endParaRPr lang="en-AU" sz="2000" dirty="0"/>
          </a:p>
          <a:p>
            <a:r>
              <a:rPr lang="en-AU" sz="2000" dirty="0"/>
              <a:t>Elected Councillors listen to the needs of their community and residents and advocate for better community programs and services for their division and its residents. They consult with residents in their division and represent the interests of the community at council meetings.</a:t>
            </a:r>
          </a:p>
          <a:p>
            <a:endParaRPr lang="en-AU" sz="2000" dirty="0"/>
          </a:p>
          <a:p>
            <a:r>
              <a:rPr lang="en-AU" sz="2000" dirty="0"/>
              <a:t>Councillors participate in decision-making processes, where they translate the community's needs and aspirations into the future direction of the city. Councillors work towards delivering safer, highly liveable communities and is involved with law making, major projects and events.</a:t>
            </a:r>
          </a:p>
        </p:txBody>
      </p:sp>
    </p:spTree>
    <p:extLst>
      <p:ext uri="{BB962C8B-B14F-4D97-AF65-F5344CB8AC3E}">
        <p14:creationId xmlns:p14="http://schemas.microsoft.com/office/powerpoint/2010/main" val="47809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Responsibilities of Councillors</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1409700"/>
            <a:ext cx="10515600" cy="4767263"/>
          </a:xfrm>
        </p:spPr>
        <p:txBody>
          <a:bodyPr>
            <a:no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 major focus of local government operations is the emphasis placed on financial sustainability and accountability. Councillors need to embrace their responsibilities of financial management of the council as a priority</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Councillors are </a:t>
            </a:r>
            <a:r>
              <a:rPr lang="en-AU" sz="2000" dirty="0">
                <a:cs typeface="Arial" panose="020B0604020202020204" pitchFamily="34" charset="0"/>
              </a:rPr>
              <a:t>responsible</a:t>
            </a:r>
            <a:r>
              <a:rPr lang="en-AU" sz="2000" dirty="0">
                <a:latin typeface="Arial" panose="020B0604020202020204" pitchFamily="34" charset="0"/>
                <a:cs typeface="Arial" panose="020B0604020202020204" pitchFamily="34" charset="0"/>
              </a:rPr>
              <a:t> for the financial oversight of its local government operations.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This Act requires councils to establish a system of financial management and establish and maintain a series of </a:t>
            </a:r>
            <a:r>
              <a:rPr lang="en-AU" sz="2000" i="1" dirty="0">
                <a:latin typeface="Arial" panose="020B0604020202020204" pitchFamily="34" charset="0"/>
                <a:cs typeface="Arial" panose="020B0604020202020204" pitchFamily="34" charset="0"/>
              </a:rPr>
              <a:t>financial planning and accountability documents</a:t>
            </a:r>
            <a:r>
              <a:rPr lang="en-AU" sz="2000" dirty="0">
                <a:latin typeface="Arial" panose="020B0604020202020204" pitchFamily="34" charset="0"/>
                <a:cs typeface="Arial" panose="020B0604020202020204" pitchFamily="34" charset="0"/>
              </a:rPr>
              <a:t>, such as </a:t>
            </a:r>
          </a:p>
          <a:p>
            <a:pPr lvl="1"/>
            <a:r>
              <a:rPr lang="en-AU" sz="2000" dirty="0">
                <a:latin typeface="Arial" panose="020B0604020202020204" pitchFamily="34" charset="0"/>
                <a:cs typeface="Arial" panose="020B0604020202020204" pitchFamily="34" charset="0"/>
              </a:rPr>
              <a:t>an annual budget, </a:t>
            </a:r>
          </a:p>
          <a:p>
            <a:pPr lvl="1"/>
            <a:r>
              <a:rPr lang="en-AU" sz="2000" dirty="0">
                <a:latin typeface="Arial" panose="020B0604020202020204" pitchFamily="34" charset="0"/>
                <a:cs typeface="Arial" panose="020B0604020202020204" pitchFamily="34" charset="0"/>
              </a:rPr>
              <a:t>a general purpose financial statement, </a:t>
            </a:r>
          </a:p>
          <a:p>
            <a:pPr lvl="1"/>
            <a:r>
              <a:rPr lang="en-AU" sz="2000" dirty="0">
                <a:latin typeface="Arial" panose="020B0604020202020204" pitchFamily="34" charset="0"/>
                <a:cs typeface="Arial" panose="020B0604020202020204" pitchFamily="34" charset="0"/>
              </a:rPr>
              <a:t>a long term financial forecast, </a:t>
            </a:r>
          </a:p>
          <a:p>
            <a:pPr lvl="1"/>
            <a:r>
              <a:rPr lang="en-AU" sz="2000" dirty="0">
                <a:latin typeface="Arial" panose="020B0604020202020204" pitchFamily="34" charset="0"/>
                <a:cs typeface="Arial" panose="020B0604020202020204" pitchFamily="34" charset="0"/>
              </a:rPr>
              <a:t>an asset register,</a:t>
            </a:r>
          </a:p>
          <a:p>
            <a:pPr lvl="1"/>
            <a:r>
              <a:rPr lang="en-AU" sz="2000" dirty="0">
                <a:latin typeface="Arial" panose="020B0604020202020204" pitchFamily="34" charset="0"/>
                <a:cs typeface="Arial" panose="020B0604020202020204" pitchFamily="34" charset="0"/>
              </a:rPr>
              <a:t>an annual report, </a:t>
            </a:r>
          </a:p>
          <a:p>
            <a:pPr lvl="1"/>
            <a:r>
              <a:rPr lang="en-AU" sz="2000" dirty="0">
                <a:latin typeface="Arial" panose="020B0604020202020204" pitchFamily="34" charset="0"/>
                <a:cs typeface="Arial" panose="020B0604020202020204" pitchFamily="34" charset="0"/>
              </a:rPr>
              <a:t>a 5 year corporate plan, </a:t>
            </a:r>
          </a:p>
          <a:p>
            <a:pPr lvl="1"/>
            <a:r>
              <a:rPr lang="en-AU" sz="2000" dirty="0">
                <a:latin typeface="Arial" panose="020B0604020202020204" pitchFamily="34" charset="0"/>
                <a:cs typeface="Arial" panose="020B0604020202020204" pitchFamily="34" charset="0"/>
              </a:rPr>
              <a:t>an annual operational plan, </a:t>
            </a:r>
          </a:p>
          <a:p>
            <a:pPr lvl="1"/>
            <a:r>
              <a:rPr lang="en-AU" sz="2000" dirty="0">
                <a:latin typeface="Arial" panose="020B0604020202020204" pitchFamily="34" charset="0"/>
                <a:cs typeface="Arial" panose="020B0604020202020204" pitchFamily="34" charset="0"/>
              </a:rPr>
              <a:t>a long-term (i.e. 10 year) financial plan and </a:t>
            </a:r>
          </a:p>
          <a:p>
            <a:pPr lvl="1"/>
            <a:r>
              <a:rPr lang="en-AU" sz="2000" dirty="0">
                <a:latin typeface="Arial" panose="020B0604020202020204" pitchFamily="34" charset="0"/>
                <a:cs typeface="Arial" panose="020B0604020202020204" pitchFamily="34" charset="0"/>
              </a:rPr>
              <a:t>a long-term (i.e. 10 year) asset management plan</a:t>
            </a:r>
          </a:p>
        </p:txBody>
      </p:sp>
    </p:spTree>
    <p:extLst>
      <p:ext uri="{BB962C8B-B14F-4D97-AF65-F5344CB8AC3E}">
        <p14:creationId xmlns:p14="http://schemas.microsoft.com/office/powerpoint/2010/main" val="227494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Strategic Frameworks</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p:txBody>
          <a:bodyPr>
            <a:normAutofit lnSpcReduction="10000"/>
          </a:bodyPr>
          <a:lstStyle/>
          <a:p>
            <a:pPr marL="0" indent="0">
              <a:buNone/>
            </a:pPr>
            <a:r>
              <a:rPr lang="en-AU" dirty="0"/>
              <a:t>These frameworks guide all decision making by Council</a:t>
            </a:r>
          </a:p>
          <a:p>
            <a:pPr marL="0" indent="0">
              <a:buNone/>
            </a:pPr>
            <a:endParaRPr lang="en-AU" dirty="0"/>
          </a:p>
          <a:p>
            <a:r>
              <a:rPr lang="en-AU" dirty="0"/>
              <a:t>Long term plans – community plan and/or corporate plan</a:t>
            </a:r>
          </a:p>
          <a:p>
            <a:pPr lvl="1"/>
            <a:r>
              <a:rPr lang="en-AU" dirty="0"/>
              <a:t>identify clear goals, strategies and performance indicators to show how we will achieve our vision for the future.</a:t>
            </a:r>
          </a:p>
          <a:p>
            <a:pPr lvl="1"/>
            <a:endParaRPr lang="en-AU" dirty="0">
              <a:solidFill>
                <a:schemeClr val="accent2"/>
              </a:solidFill>
            </a:endParaRPr>
          </a:p>
          <a:p>
            <a:r>
              <a:rPr lang="en-AU" dirty="0"/>
              <a:t>Short term plans – Annual Operational Plan</a:t>
            </a:r>
          </a:p>
          <a:p>
            <a:pPr lvl="1"/>
            <a:r>
              <a:rPr lang="en-AU" dirty="0"/>
              <a:t>strategy outlining how our organisation will work towards achieving the goals set out in our 5 Year Corporate Plan</a:t>
            </a:r>
          </a:p>
          <a:p>
            <a:r>
              <a:rPr lang="en-AU" dirty="0"/>
              <a:t>Adopt a budget each year – </a:t>
            </a:r>
            <a:r>
              <a:rPr lang="en-AU" dirty="0">
                <a:solidFill>
                  <a:schemeClr val="accent2">
                    <a:lumMod val="40000"/>
                    <a:lumOff val="60000"/>
                  </a:schemeClr>
                </a:solidFill>
              </a:rPr>
              <a:t>to delivery the above</a:t>
            </a:r>
          </a:p>
        </p:txBody>
      </p:sp>
      <p:sp>
        <p:nvSpPr>
          <p:cNvPr id="4" name="Speech Bubble: Rectangle 3">
            <a:extLst>
              <a:ext uri="{FF2B5EF4-FFF2-40B4-BE49-F238E27FC236}">
                <a16:creationId xmlns:a16="http://schemas.microsoft.com/office/drawing/2014/main" id="{50E310DE-7E58-3DCC-747B-2F60BEA0908C}"/>
              </a:ext>
            </a:extLst>
          </p:cNvPr>
          <p:cNvSpPr/>
          <p:nvPr/>
        </p:nvSpPr>
        <p:spPr>
          <a:xfrm>
            <a:off x="7886700" y="0"/>
            <a:ext cx="4530471" cy="1590675"/>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The following section is for council to list out their</a:t>
            </a:r>
          </a:p>
          <a:p>
            <a:pPr marL="285750" indent="-285750">
              <a:buFontTx/>
              <a:buChar char="-"/>
            </a:pPr>
            <a:r>
              <a:rPr lang="en-AU" dirty="0"/>
              <a:t>Performance / strategic framework</a:t>
            </a:r>
          </a:p>
          <a:p>
            <a:pPr marL="285750" indent="-285750">
              <a:buFontTx/>
              <a:buChar char="-"/>
            </a:pPr>
            <a:r>
              <a:rPr lang="en-AU" dirty="0"/>
              <a:t>What guides decision making</a:t>
            </a:r>
          </a:p>
          <a:p>
            <a:pPr marL="285750" indent="-285750">
              <a:buFontTx/>
              <a:buChar char="-"/>
            </a:pPr>
            <a:r>
              <a:rPr lang="en-AU" dirty="0"/>
              <a:t>Include an image of the </a:t>
            </a:r>
            <a:r>
              <a:rPr lang="en-AU" dirty="0" err="1"/>
              <a:t>heirachy</a:t>
            </a:r>
            <a:endParaRPr lang="en-AU" dirty="0"/>
          </a:p>
          <a:p>
            <a:pPr marL="285750" indent="-285750" algn="ctr">
              <a:buFontTx/>
              <a:buChar char="-"/>
            </a:pPr>
            <a:endParaRPr lang="en-AU" dirty="0"/>
          </a:p>
        </p:txBody>
      </p:sp>
    </p:spTree>
    <p:extLst>
      <p:ext uri="{BB962C8B-B14F-4D97-AF65-F5344CB8AC3E}">
        <p14:creationId xmlns:p14="http://schemas.microsoft.com/office/powerpoint/2010/main" val="372628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Organisational Frameworks</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p:txBody>
          <a:bodyPr/>
          <a:lstStyle/>
          <a:p>
            <a:pPr marL="0" indent="0">
              <a:buNone/>
            </a:pPr>
            <a:r>
              <a:rPr lang="en-AU" dirty="0">
                <a:solidFill>
                  <a:schemeClr val="accent2"/>
                </a:solidFill>
              </a:rPr>
              <a:t>Examples to include:</a:t>
            </a:r>
          </a:p>
          <a:p>
            <a:endParaRPr lang="en-AU" dirty="0">
              <a:solidFill>
                <a:schemeClr val="accent2"/>
              </a:solidFill>
            </a:endParaRPr>
          </a:p>
        </p:txBody>
      </p:sp>
      <p:sp>
        <p:nvSpPr>
          <p:cNvPr id="3" name="Speech Bubble: Rectangle 2">
            <a:extLst>
              <a:ext uri="{FF2B5EF4-FFF2-40B4-BE49-F238E27FC236}">
                <a16:creationId xmlns:a16="http://schemas.microsoft.com/office/drawing/2014/main" id="{FB39BDA3-6F27-6F0A-408B-EC2F7F9ECD32}"/>
              </a:ext>
            </a:extLst>
          </p:cNvPr>
          <p:cNvSpPr/>
          <p:nvPr/>
        </p:nvSpPr>
        <p:spPr>
          <a:xfrm>
            <a:off x="7324725" y="495300"/>
            <a:ext cx="4530471" cy="2743199"/>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The following sections are for each council to list out their</a:t>
            </a:r>
          </a:p>
          <a:p>
            <a:pPr marL="285750" indent="-285750">
              <a:buFontTx/>
              <a:buChar char="-"/>
            </a:pPr>
            <a:r>
              <a:rPr lang="en-AU" dirty="0"/>
              <a:t>Structures</a:t>
            </a:r>
          </a:p>
          <a:p>
            <a:pPr marL="285750" indent="-285750">
              <a:buFontTx/>
              <a:buChar char="-"/>
            </a:pPr>
            <a:r>
              <a:rPr lang="en-AU" dirty="0"/>
              <a:t>Council / committee timetables</a:t>
            </a:r>
          </a:p>
          <a:p>
            <a:pPr marL="285750" indent="-285750">
              <a:buFontTx/>
              <a:buChar char="-"/>
            </a:pPr>
            <a:r>
              <a:rPr lang="en-AU" dirty="0"/>
              <a:t>Council programs &amp; Services</a:t>
            </a:r>
          </a:p>
          <a:p>
            <a:pPr marL="285750" indent="-285750">
              <a:buFontTx/>
              <a:buChar char="-"/>
            </a:pPr>
            <a:r>
              <a:rPr lang="en-AU" dirty="0"/>
              <a:t>Nuances to specific council</a:t>
            </a:r>
          </a:p>
          <a:p>
            <a:pPr marL="285750" indent="-285750" algn="ctr">
              <a:buFontTx/>
              <a:buChar char="-"/>
            </a:pPr>
            <a:endParaRPr lang="en-AU" dirty="0"/>
          </a:p>
        </p:txBody>
      </p:sp>
    </p:spTree>
    <p:extLst>
      <p:ext uri="{BB962C8B-B14F-4D97-AF65-F5344CB8AC3E}">
        <p14:creationId xmlns:p14="http://schemas.microsoft.com/office/powerpoint/2010/main" val="358334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F2575B-8104-DE70-188D-0B3D846AD53E}"/>
              </a:ext>
            </a:extLst>
          </p:cNvPr>
          <p:cNvSpPr txBox="1"/>
          <p:nvPr/>
        </p:nvSpPr>
        <p:spPr>
          <a:xfrm>
            <a:off x="738072" y="2335560"/>
            <a:ext cx="9701650" cy="3169394"/>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rPr>
              <a:t>Governance Advisory Service</a:t>
            </a:r>
          </a:p>
          <a:p>
            <a:r>
              <a:rPr lang="en-US" sz="4000" b="1" dirty="0">
                <a:latin typeface="Verdana" panose="020B0604030504040204" pitchFamily="34" charset="0"/>
                <a:ea typeface="Verdana" panose="020B0604030504040204" pitchFamily="34" charset="0"/>
              </a:rPr>
              <a:t>ga@lgmaqld.org.au</a:t>
            </a: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pPr>
              <a:lnSpc>
                <a:spcPct val="150000"/>
              </a:lnSpc>
            </a:pPr>
            <a:r>
              <a:rPr lang="en-US" sz="2000" dirty="0">
                <a:latin typeface="Verdana" panose="020B0604030504040204" pitchFamily="34" charset="0"/>
                <a:ea typeface="Verdana" panose="020B0604030504040204" pitchFamily="34" charset="0"/>
              </a:rPr>
              <a:t>www.lgmaqld.org.au</a:t>
            </a:r>
          </a:p>
          <a:p>
            <a:pPr>
              <a:lnSpc>
                <a:spcPct val="150000"/>
              </a:lnSpc>
            </a:pPr>
            <a:r>
              <a:rPr lang="en-US" sz="2000">
                <a:latin typeface="Verdana" panose="020B0604030504040204" pitchFamily="34" charset="0"/>
                <a:ea typeface="Verdana" panose="020B0604030504040204" pitchFamily="34" charset="0"/>
              </a:rPr>
              <a:t>07 3063 0688</a:t>
            </a:r>
            <a:endParaRPr lang="en-AU"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002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Contents</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p:txBody>
          <a:bodyPr/>
          <a:lstStyle/>
          <a:p>
            <a:r>
              <a:rPr lang="en-AU" dirty="0"/>
              <a:t>What is local Government?</a:t>
            </a:r>
          </a:p>
          <a:p>
            <a:r>
              <a:rPr lang="en-AU" dirty="0"/>
              <a:t>Three levels of government – federal, state and local government</a:t>
            </a:r>
          </a:p>
          <a:p>
            <a:r>
              <a:rPr lang="en-AU" dirty="0"/>
              <a:t>Roles and responsibilities of a Councillor</a:t>
            </a:r>
          </a:p>
          <a:p>
            <a:r>
              <a:rPr lang="en-AU" dirty="0"/>
              <a:t>How decisions are made</a:t>
            </a:r>
          </a:p>
          <a:p>
            <a:r>
              <a:rPr lang="en-AU" dirty="0"/>
              <a:t>Strategic / Operational Frameworks</a:t>
            </a:r>
          </a:p>
          <a:p>
            <a:r>
              <a:rPr lang="en-AU" dirty="0"/>
              <a:t>Organisational frameworks</a:t>
            </a:r>
          </a:p>
          <a:p>
            <a:endParaRPr lang="en-AU" dirty="0"/>
          </a:p>
          <a:p>
            <a:endParaRPr lang="en-AU" dirty="0"/>
          </a:p>
        </p:txBody>
      </p:sp>
      <p:sp>
        <p:nvSpPr>
          <p:cNvPr id="3" name="Speech Bubble: Rectangle 2">
            <a:extLst>
              <a:ext uri="{FF2B5EF4-FFF2-40B4-BE49-F238E27FC236}">
                <a16:creationId xmlns:a16="http://schemas.microsoft.com/office/drawing/2014/main" id="{7C4C0757-0BF8-F21C-56D3-EC87C75DDEB2}"/>
              </a:ext>
            </a:extLst>
          </p:cNvPr>
          <p:cNvSpPr/>
          <p:nvPr/>
        </p:nvSpPr>
        <p:spPr>
          <a:xfrm>
            <a:off x="8514214" y="502019"/>
            <a:ext cx="3235071" cy="1409700"/>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When updating consider if icons and images are more meaningful than words</a:t>
            </a:r>
          </a:p>
        </p:txBody>
      </p:sp>
    </p:spTree>
    <p:extLst>
      <p:ext uri="{BB962C8B-B14F-4D97-AF65-F5344CB8AC3E}">
        <p14:creationId xmlns:p14="http://schemas.microsoft.com/office/powerpoint/2010/main" val="4527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About Local Government</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p:txBody>
          <a:bodyPr>
            <a:norm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Local government does not operate in isolation. There are three levels of government in Australia. Each of these three levels work together in various ways to provide a number of services to its residents.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Local government is the closest form of government to the community.  It aims to improve the liveability of our communities. Our responsibilities include: local road maintenance, garbage collection, building regulations and land subdivisions, public health and recreation facilities such as swimming pools. </a:t>
            </a:r>
          </a:p>
          <a:p>
            <a:endParaRPr lang="en-AU" dirty="0"/>
          </a:p>
        </p:txBody>
      </p:sp>
    </p:spTree>
    <p:extLst>
      <p:ext uri="{BB962C8B-B14F-4D97-AF65-F5344CB8AC3E}">
        <p14:creationId xmlns:p14="http://schemas.microsoft.com/office/powerpoint/2010/main" val="217802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Relationship between federal, state and local</a:t>
            </a:r>
          </a:p>
        </p:txBody>
      </p:sp>
      <p:pic>
        <p:nvPicPr>
          <p:cNvPr id="3" name="Content Placeholder 2">
            <a:extLst>
              <a:ext uri="{FF2B5EF4-FFF2-40B4-BE49-F238E27FC236}">
                <a16:creationId xmlns:a16="http://schemas.microsoft.com/office/drawing/2014/main" id="{63C87208-6A08-7C00-28F5-56B16FD27BCC}"/>
              </a:ext>
            </a:extLst>
          </p:cNvPr>
          <p:cNvPicPr>
            <a:picLocks noGrp="1" noChangeAspect="1"/>
          </p:cNvPicPr>
          <p:nvPr>
            <p:ph idx="1"/>
          </p:nvPr>
        </p:nvPicPr>
        <p:blipFill>
          <a:blip r:embed="rId2"/>
          <a:stretch>
            <a:fillRect/>
          </a:stretch>
        </p:blipFill>
        <p:spPr>
          <a:xfrm>
            <a:off x="1290187" y="1253331"/>
            <a:ext cx="7169375" cy="5239544"/>
          </a:xfrm>
          <a:prstGeom prst="rect">
            <a:avLst/>
          </a:prstGeom>
        </p:spPr>
      </p:pic>
    </p:spTree>
    <p:extLst>
      <p:ext uri="{BB962C8B-B14F-4D97-AF65-F5344CB8AC3E}">
        <p14:creationId xmlns:p14="http://schemas.microsoft.com/office/powerpoint/2010/main" val="145889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What is local government</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1582343"/>
            <a:ext cx="10515600" cy="5095293"/>
          </a:xfrm>
        </p:spPr>
        <p:txBody>
          <a:bodyPr>
            <a:normAutofit/>
          </a:bodyPr>
          <a:lstStyle/>
          <a:p>
            <a:r>
              <a:rPr lang="en-AU" dirty="0"/>
              <a:t>Local government plays an important part in community governance</a:t>
            </a:r>
          </a:p>
          <a:p>
            <a:r>
              <a:rPr lang="en-AU" dirty="0"/>
              <a:t>It is a forum for decision-making and helps deliver its and other levels of governments priorities locally and regionally</a:t>
            </a:r>
          </a:p>
          <a:p>
            <a:r>
              <a:rPr lang="en-AU" dirty="0"/>
              <a:t>Local government is formed under acts of parliament, which specifies the local government powers, duties and functions</a:t>
            </a:r>
          </a:p>
          <a:p>
            <a:r>
              <a:rPr lang="en-AU" dirty="0"/>
              <a:t>It is the closest form of government to the people</a:t>
            </a:r>
          </a:p>
          <a:p>
            <a:r>
              <a:rPr lang="en-US" dirty="0"/>
              <a:t>It is responsible for providing a range of public services and utilities and derives its income from both rates and charges on resident ratepayers and grants and subsidies from the State and Commonwealth governments</a:t>
            </a:r>
          </a:p>
        </p:txBody>
      </p:sp>
    </p:spTree>
    <p:extLst>
      <p:ext uri="{BB962C8B-B14F-4D97-AF65-F5344CB8AC3E}">
        <p14:creationId xmlns:p14="http://schemas.microsoft.com/office/powerpoint/2010/main" val="294193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EC0B3C3-4506-56B4-E62D-2F7572B54913}"/>
              </a:ext>
            </a:extLst>
          </p:cNvPr>
          <p:cNvPicPr>
            <a:picLocks noGrp="1" noChangeAspect="1"/>
          </p:cNvPicPr>
          <p:nvPr>
            <p:ph idx="1"/>
          </p:nvPr>
        </p:nvPicPr>
        <p:blipFill>
          <a:blip r:embed="rId2"/>
          <a:stretch>
            <a:fillRect/>
          </a:stretch>
        </p:blipFill>
        <p:spPr>
          <a:xfrm>
            <a:off x="7499928" y="456440"/>
            <a:ext cx="3853872" cy="5206108"/>
          </a:xfrm>
          <a:prstGeom prst="rect">
            <a:avLst/>
          </a:prstGeom>
        </p:spPr>
      </p:pic>
      <p:grpSp>
        <p:nvGrpSpPr>
          <p:cNvPr id="5" name="Group 4">
            <a:extLst>
              <a:ext uri="{FF2B5EF4-FFF2-40B4-BE49-F238E27FC236}">
                <a16:creationId xmlns:a16="http://schemas.microsoft.com/office/drawing/2014/main" id="{54C636BF-43B1-5395-23D0-24B7C55380DB}"/>
              </a:ext>
            </a:extLst>
          </p:cNvPr>
          <p:cNvGrpSpPr/>
          <p:nvPr/>
        </p:nvGrpSpPr>
        <p:grpSpPr>
          <a:xfrm>
            <a:off x="3708803" y="962631"/>
            <a:ext cx="2206684" cy="998048"/>
            <a:chOff x="2522914" y="1027"/>
            <a:chExt cx="2206684" cy="998048"/>
          </a:xfrm>
        </p:grpSpPr>
        <p:sp>
          <p:nvSpPr>
            <p:cNvPr id="7" name="Rectangle 6">
              <a:extLst>
                <a:ext uri="{FF2B5EF4-FFF2-40B4-BE49-F238E27FC236}">
                  <a16:creationId xmlns:a16="http://schemas.microsoft.com/office/drawing/2014/main" id="{1C2AD57A-913F-FA8D-B439-8A00B19F681E}"/>
                </a:ext>
              </a:extLst>
            </p:cNvPr>
            <p:cNvSpPr/>
            <p:nvPr/>
          </p:nvSpPr>
          <p:spPr>
            <a:xfrm>
              <a:off x="2522914" y="1027"/>
              <a:ext cx="2206684" cy="998048"/>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18114E65-A38A-4573-3BB5-BE1A056CDF69}"/>
                </a:ext>
              </a:extLst>
            </p:cNvPr>
            <p:cNvSpPr txBox="1"/>
            <p:nvPr/>
          </p:nvSpPr>
          <p:spPr>
            <a:xfrm>
              <a:off x="2522914" y="1027"/>
              <a:ext cx="2206684" cy="998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There are 77 local governments/councils in Queensland</a:t>
              </a:r>
            </a:p>
          </p:txBody>
        </p:sp>
      </p:grpSp>
      <p:sp>
        <p:nvSpPr>
          <p:cNvPr id="10" name="Speech Bubble: Rectangle 9">
            <a:extLst>
              <a:ext uri="{FF2B5EF4-FFF2-40B4-BE49-F238E27FC236}">
                <a16:creationId xmlns:a16="http://schemas.microsoft.com/office/drawing/2014/main" id="{07D56BB9-3140-13BB-BD29-5752D1D0A7B5}"/>
              </a:ext>
            </a:extLst>
          </p:cNvPr>
          <p:cNvSpPr/>
          <p:nvPr/>
        </p:nvSpPr>
        <p:spPr>
          <a:xfrm>
            <a:off x="1616364" y="2632364"/>
            <a:ext cx="3629891" cy="1847272"/>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Councils are encouraged to use this slide to provide statistics and information on your region:</a:t>
            </a:r>
          </a:p>
          <a:p>
            <a:pPr algn="ctr"/>
            <a:r>
              <a:rPr lang="en-AU" dirty="0" err="1"/>
              <a:t>Eg</a:t>
            </a:r>
            <a:r>
              <a:rPr lang="en-AU" dirty="0"/>
              <a:t>: Square </a:t>
            </a:r>
            <a:r>
              <a:rPr lang="en-AU" dirty="0" err="1"/>
              <a:t>Klm</a:t>
            </a:r>
            <a:r>
              <a:rPr lang="en-AU" dirty="0"/>
              <a:t>, population, number of communities or nationalities</a:t>
            </a:r>
          </a:p>
        </p:txBody>
      </p:sp>
    </p:spTree>
    <p:extLst>
      <p:ext uri="{BB962C8B-B14F-4D97-AF65-F5344CB8AC3E}">
        <p14:creationId xmlns:p14="http://schemas.microsoft.com/office/powerpoint/2010/main" val="132561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a:xfrm>
            <a:off x="644554" y="247679"/>
            <a:ext cx="10515600" cy="1325563"/>
          </a:xfrm>
        </p:spPr>
        <p:txBody>
          <a:bodyPr/>
          <a:lstStyle/>
          <a:p>
            <a:r>
              <a:rPr lang="en-AU" dirty="0"/>
              <a:t>Principles of local government (s4 LGA)</a:t>
            </a:r>
          </a:p>
        </p:txBody>
      </p:sp>
      <p:pic>
        <p:nvPicPr>
          <p:cNvPr id="4" name="Picture 3">
            <a:extLst>
              <a:ext uri="{FF2B5EF4-FFF2-40B4-BE49-F238E27FC236}">
                <a16:creationId xmlns:a16="http://schemas.microsoft.com/office/drawing/2014/main" id="{09EFA366-A17E-B4B3-9EDC-9139686AAEC1}"/>
              </a:ext>
            </a:extLst>
          </p:cNvPr>
          <p:cNvPicPr>
            <a:picLocks noChangeAspect="1"/>
          </p:cNvPicPr>
          <p:nvPr/>
        </p:nvPicPr>
        <p:blipFill rotWithShape="1">
          <a:blip r:embed="rId2"/>
          <a:srcRect l="34091" t="37369" r="46688" b="15764"/>
          <a:stretch/>
        </p:blipFill>
        <p:spPr>
          <a:xfrm>
            <a:off x="1048624" y="1293871"/>
            <a:ext cx="8442122" cy="4270257"/>
          </a:xfrm>
          <a:prstGeom prst="rect">
            <a:avLst/>
          </a:prstGeom>
        </p:spPr>
      </p:pic>
      <p:sp>
        <p:nvSpPr>
          <p:cNvPr id="5" name="TextBox 4">
            <a:extLst>
              <a:ext uri="{FF2B5EF4-FFF2-40B4-BE49-F238E27FC236}">
                <a16:creationId xmlns:a16="http://schemas.microsoft.com/office/drawing/2014/main" id="{CC163EA7-59AC-051D-920A-8BC09615D523}"/>
              </a:ext>
            </a:extLst>
          </p:cNvPr>
          <p:cNvSpPr txBox="1"/>
          <p:nvPr/>
        </p:nvSpPr>
        <p:spPr>
          <a:xfrm>
            <a:off x="3221372" y="6333688"/>
            <a:ext cx="4134786" cy="369332"/>
          </a:xfrm>
          <a:prstGeom prst="rect">
            <a:avLst/>
          </a:prstGeom>
          <a:noFill/>
        </p:spPr>
        <p:txBody>
          <a:bodyPr wrap="none" rtlCol="0">
            <a:spAutoFit/>
          </a:bodyPr>
          <a:lstStyle/>
          <a:p>
            <a:r>
              <a:rPr lang="en-AU" dirty="0"/>
              <a:t>Sourced LG Sustainability framework 2022</a:t>
            </a:r>
          </a:p>
        </p:txBody>
      </p:sp>
    </p:spTree>
    <p:extLst>
      <p:ext uri="{BB962C8B-B14F-4D97-AF65-F5344CB8AC3E}">
        <p14:creationId xmlns:p14="http://schemas.microsoft.com/office/powerpoint/2010/main" val="391679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Local Government in Qld – Key legislation</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970722" y="1481069"/>
            <a:ext cx="10515600" cy="4351338"/>
          </a:xfrm>
        </p:spPr>
        <p:txBody>
          <a:bodyPr>
            <a:normAutofit fontScale="70000" lnSpcReduction="20000"/>
          </a:bodyPr>
          <a:lstStyle/>
          <a:p>
            <a:pPr marL="342900" indent="-342900">
              <a:buFont typeface="Arial" panose="020B0604020202020204" pitchFamily="34" charset="0"/>
              <a:buChar char="•"/>
              <a:defRPr/>
            </a:pPr>
            <a:r>
              <a:rPr lang="en-AU" sz="2200" i="1" dirty="0">
                <a:latin typeface="Arial"/>
              </a:rPr>
              <a:t>Local Government Act 2009 (LGA)</a:t>
            </a:r>
          </a:p>
          <a:p>
            <a:pPr marL="800100" lvl="1" indent="-342900">
              <a:buFont typeface="Arial" panose="020B0604020202020204" pitchFamily="34" charset="0"/>
              <a:buChar char="•"/>
              <a:defRPr/>
            </a:pPr>
            <a:r>
              <a:rPr lang="en-AU" sz="2000" i="1" dirty="0">
                <a:latin typeface="Arial"/>
              </a:rPr>
              <a:t>Local Government Regulations 2012 (LGR)</a:t>
            </a:r>
          </a:p>
          <a:p>
            <a:pPr marL="342900" lvl="0" indent="-342900">
              <a:buFont typeface="Arial" panose="020B0604020202020204" pitchFamily="34" charset="0"/>
              <a:buChar char="•"/>
              <a:defRPr/>
            </a:pPr>
            <a:r>
              <a:rPr lang="en-AU" sz="2200" i="1" dirty="0">
                <a:latin typeface="Arial"/>
              </a:rPr>
              <a:t>Animal Management (Cats and Dogs) Act 2008</a:t>
            </a:r>
          </a:p>
          <a:p>
            <a:pPr marL="342900" lvl="0" indent="-342900">
              <a:buFont typeface="Arial" panose="020B0604020202020204" pitchFamily="34" charset="0"/>
              <a:buChar char="•"/>
              <a:defRPr/>
            </a:pPr>
            <a:r>
              <a:rPr lang="en-AU" sz="2200" i="1" dirty="0">
                <a:latin typeface="Arial"/>
              </a:rPr>
              <a:t>Building Act 1975</a:t>
            </a:r>
          </a:p>
          <a:p>
            <a:pPr marL="342900" lvl="0" indent="-342900">
              <a:buFont typeface="Arial" panose="020B0604020202020204" pitchFamily="34" charset="0"/>
              <a:buChar char="•"/>
              <a:defRPr/>
            </a:pPr>
            <a:r>
              <a:rPr lang="en-AU" sz="2200" i="1" dirty="0">
                <a:latin typeface="Arial"/>
              </a:rPr>
              <a:t>Planning Act 2016 </a:t>
            </a:r>
          </a:p>
          <a:p>
            <a:pPr marL="342900" lvl="0" indent="-342900">
              <a:buFont typeface="Arial" panose="020B0604020202020204" pitchFamily="34" charset="0"/>
              <a:buChar char="•"/>
              <a:defRPr/>
            </a:pPr>
            <a:r>
              <a:rPr lang="en-AU" sz="2200" i="1" dirty="0">
                <a:latin typeface="Arial"/>
              </a:rPr>
              <a:t>Environmental Protection Act 10=994</a:t>
            </a:r>
          </a:p>
          <a:p>
            <a:pPr marL="342900" lvl="0" indent="-342900">
              <a:buFont typeface="Arial" panose="020B0604020202020204" pitchFamily="34" charset="0"/>
              <a:buChar char="•"/>
              <a:defRPr/>
            </a:pPr>
            <a:r>
              <a:rPr lang="en-AU" sz="2200" i="1" dirty="0">
                <a:latin typeface="Arial"/>
              </a:rPr>
              <a:t>Human Rights Act 2019</a:t>
            </a:r>
          </a:p>
          <a:p>
            <a:pPr marL="342900" lvl="0" indent="-342900">
              <a:buFont typeface="Arial" panose="020B0604020202020204" pitchFamily="34" charset="0"/>
              <a:buChar char="•"/>
              <a:defRPr/>
            </a:pPr>
            <a:r>
              <a:rPr lang="en-AU" sz="2200" i="1" dirty="0">
                <a:latin typeface="Arial"/>
              </a:rPr>
              <a:t>Information Privacy Act 2009</a:t>
            </a:r>
          </a:p>
          <a:p>
            <a:pPr marL="342900" lvl="0" indent="-342900">
              <a:buFont typeface="Arial" panose="020B0604020202020204" pitchFamily="34" charset="0"/>
              <a:buChar char="•"/>
              <a:defRPr/>
            </a:pPr>
            <a:r>
              <a:rPr lang="en-AU" sz="2200" i="1" dirty="0">
                <a:latin typeface="Arial"/>
              </a:rPr>
              <a:t>Integrity Act 2009</a:t>
            </a:r>
          </a:p>
          <a:p>
            <a:pPr marL="342900" lvl="0" indent="-342900">
              <a:buFont typeface="Arial" panose="020B0604020202020204" pitchFamily="34" charset="0"/>
              <a:buChar char="•"/>
              <a:defRPr/>
            </a:pPr>
            <a:r>
              <a:rPr lang="en-AU" sz="2200" i="1" dirty="0">
                <a:latin typeface="Arial"/>
              </a:rPr>
              <a:t>Land Act 1994</a:t>
            </a:r>
          </a:p>
          <a:p>
            <a:pPr marL="342900" lvl="0" indent="-342900">
              <a:buFont typeface="Arial" panose="020B0604020202020204" pitchFamily="34" charset="0"/>
              <a:buChar char="•"/>
              <a:defRPr/>
            </a:pPr>
            <a:r>
              <a:rPr lang="en-AU" sz="2200" i="1" dirty="0">
                <a:latin typeface="Arial"/>
              </a:rPr>
              <a:t>Public Health Act 2005</a:t>
            </a:r>
          </a:p>
          <a:p>
            <a:pPr marL="342900" lvl="0" indent="-342900">
              <a:buFont typeface="Arial" panose="020B0604020202020204" pitchFamily="34" charset="0"/>
              <a:buChar char="•"/>
              <a:defRPr/>
            </a:pPr>
            <a:r>
              <a:rPr lang="en-AU" sz="2200" i="1" dirty="0">
                <a:latin typeface="Arial"/>
              </a:rPr>
              <a:t>Public Sector Ethics Act 1994</a:t>
            </a:r>
          </a:p>
          <a:p>
            <a:pPr marL="342900" lvl="0" indent="-342900">
              <a:buFont typeface="Arial" panose="020B0604020202020204" pitchFamily="34" charset="0"/>
              <a:buChar char="•"/>
              <a:defRPr/>
            </a:pPr>
            <a:r>
              <a:rPr lang="en-AU" sz="2200" i="1" dirty="0">
                <a:latin typeface="Arial"/>
              </a:rPr>
              <a:t>Right to Information 2009</a:t>
            </a:r>
          </a:p>
          <a:p>
            <a:pPr marL="342900" lvl="0" indent="-342900">
              <a:buFont typeface="Arial" panose="020B0604020202020204" pitchFamily="34" charset="0"/>
              <a:buChar char="•"/>
              <a:defRPr/>
            </a:pPr>
            <a:r>
              <a:rPr lang="en-AU" sz="2200" i="1" dirty="0">
                <a:latin typeface="Arial"/>
              </a:rPr>
              <a:t>Transport Infrastructure Act 1994</a:t>
            </a:r>
          </a:p>
          <a:p>
            <a:pPr marL="342900" lvl="0" indent="-342900">
              <a:buFont typeface="Arial" panose="020B0604020202020204" pitchFamily="34" charset="0"/>
              <a:buChar char="•"/>
              <a:defRPr/>
            </a:pPr>
            <a:r>
              <a:rPr lang="en-AU" sz="2200" i="1" dirty="0">
                <a:latin typeface="Arial"/>
              </a:rPr>
              <a:t>Water Act 2000</a:t>
            </a:r>
          </a:p>
          <a:p>
            <a:endParaRPr lang="en-AU" dirty="0"/>
          </a:p>
        </p:txBody>
      </p:sp>
    </p:spTree>
    <p:extLst>
      <p:ext uri="{BB962C8B-B14F-4D97-AF65-F5344CB8AC3E}">
        <p14:creationId xmlns:p14="http://schemas.microsoft.com/office/powerpoint/2010/main" val="411802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a:xfrm>
            <a:off x="838200" y="155400"/>
            <a:ext cx="10515600" cy="1325563"/>
          </a:xfrm>
        </p:spPr>
        <p:txBody>
          <a:bodyPr/>
          <a:lstStyle/>
          <a:p>
            <a:r>
              <a:rPr lang="en-AU" dirty="0"/>
              <a:t>How does local government work</a:t>
            </a:r>
          </a:p>
        </p:txBody>
      </p:sp>
      <p:graphicFrame>
        <p:nvGraphicFramePr>
          <p:cNvPr id="3" name="Diagram 2">
            <a:extLst>
              <a:ext uri="{FF2B5EF4-FFF2-40B4-BE49-F238E27FC236}">
                <a16:creationId xmlns:a16="http://schemas.microsoft.com/office/drawing/2014/main" id="{1C58B500-187F-AE61-DBB6-7ACCCDEE18BE}"/>
              </a:ext>
            </a:extLst>
          </p:cNvPr>
          <p:cNvGraphicFramePr/>
          <p:nvPr>
            <p:extLst>
              <p:ext uri="{D42A27DB-BD31-4B8C-83A1-F6EECF244321}">
                <p14:modId xmlns:p14="http://schemas.microsoft.com/office/powerpoint/2010/main" val="768802548"/>
              </p:ext>
            </p:extLst>
          </p:nvPr>
        </p:nvGraphicFramePr>
        <p:xfrm>
          <a:off x="1148593" y="1122035"/>
          <a:ext cx="8792861" cy="461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65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ebafbfc-544b-4f2e-8dff-91b17aec97e9">
      <UserInfo>
        <DisplayName>Lillie Dommett</DisplayName>
        <AccountId>13</AccountId>
        <AccountType/>
      </UserInfo>
    </SharedWithUsers>
    <TaxCatchAll xmlns="1ebafbfc-544b-4f2e-8dff-91b17aec97e9" xsi:nil="true"/>
    <lcf76f155ced4ddcb4097134ff3c332f xmlns="56138cc0-c60c-4f59-9a02-b47a85bb93d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5F630613F24B46A75DFC25AE34D43F" ma:contentTypeVersion="16" ma:contentTypeDescription="Create a new document." ma:contentTypeScope="" ma:versionID="63e6c1024d5e3957ac50b742847d8410">
  <xsd:schema xmlns:xsd="http://www.w3.org/2001/XMLSchema" xmlns:xs="http://www.w3.org/2001/XMLSchema" xmlns:p="http://schemas.microsoft.com/office/2006/metadata/properties" xmlns:ns2="56138cc0-c60c-4f59-9a02-b47a85bb93d7" xmlns:ns3="1ebafbfc-544b-4f2e-8dff-91b17aec97e9" targetNamespace="http://schemas.microsoft.com/office/2006/metadata/properties" ma:root="true" ma:fieldsID="b16e5e79dedf66740cf2c771567b99e9" ns2:_="" ns3:_="">
    <xsd:import namespace="56138cc0-c60c-4f59-9a02-b47a85bb93d7"/>
    <xsd:import namespace="1ebafbfc-544b-4f2e-8dff-91b17aec97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38cc0-c60c-4f59-9a02-b47a85bb93d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c5d96-fce7-4a2a-9098-62e44a1963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bafbfc-544b-4f2e-8dff-91b17aec97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615fb00-2c78-4f23-bb68-6373cc274572}" ma:internalName="TaxCatchAll" ma:showField="CatchAllData" ma:web="1ebafbfc-544b-4f2e-8dff-91b17aec9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CFD37B-866F-40E9-AABE-5703337148C0}">
  <ds:schemaRefs>
    <ds:schemaRef ds:uri="http://schemas.microsoft.com/office/2006/metadata/properties"/>
    <ds:schemaRef ds:uri="http://schemas.microsoft.com/office/infopath/2007/PartnerControls"/>
    <ds:schemaRef ds:uri="1ebafbfc-544b-4f2e-8dff-91b17aec97e9"/>
    <ds:schemaRef ds:uri="56138cc0-c60c-4f59-9a02-b47a85bb93d7"/>
  </ds:schemaRefs>
</ds:datastoreItem>
</file>

<file path=customXml/itemProps2.xml><?xml version="1.0" encoding="utf-8"?>
<ds:datastoreItem xmlns:ds="http://schemas.openxmlformats.org/officeDocument/2006/customXml" ds:itemID="{433553E6-FD61-48D7-A947-FA933B217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38cc0-c60c-4f59-9a02-b47a85bb93d7"/>
    <ds:schemaRef ds:uri="1ebafbfc-544b-4f2e-8dff-91b17aec9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A49744-75E6-42A0-A23A-70F6527BF1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291</TotalTime>
  <Words>1166</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Role and Purpose of local government</vt:lpstr>
      <vt:lpstr>Contents</vt:lpstr>
      <vt:lpstr>About Local Government</vt:lpstr>
      <vt:lpstr>Relationship between federal, state and local</vt:lpstr>
      <vt:lpstr>What is local government</vt:lpstr>
      <vt:lpstr>PowerPoint Presentation</vt:lpstr>
      <vt:lpstr>Principles of local government (s4 LGA)</vt:lpstr>
      <vt:lpstr>Local Government in Qld – Key legislation</vt:lpstr>
      <vt:lpstr>How does local government work</vt:lpstr>
      <vt:lpstr>Role of local government</vt:lpstr>
      <vt:lpstr>Role of local government</vt:lpstr>
      <vt:lpstr>Role of Councillors</vt:lpstr>
      <vt:lpstr>Responsibilities of Councillors</vt:lpstr>
      <vt:lpstr>Strategic Frameworks</vt:lpstr>
      <vt:lpstr>Organisational Frameworks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Liza Perrett</dc:creator>
  <cp:lastModifiedBy>Liza Perrett</cp:lastModifiedBy>
  <cp:revision>15</cp:revision>
  <dcterms:created xsi:type="dcterms:W3CDTF">2022-10-20T03:56:36Z</dcterms:created>
  <dcterms:modified xsi:type="dcterms:W3CDTF">2023-06-05T05:07:29Z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0x010100B55F630613F24B46A75DFC25AE34D43F</vt:lpwstr>
  </property>
</Properties>
</file>